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webextensions/webextension1.xml" ContentType="application/vnd.ms-office.webextension+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93599" r:id="rId2"/>
  </p:sldMasterIdLst>
  <p:notesMasterIdLst>
    <p:notesMasterId r:id="rId76"/>
  </p:notesMasterIdLst>
  <p:sldIdLst>
    <p:sldId id="256" r:id="rId3"/>
    <p:sldId id="257" r:id="rId4"/>
    <p:sldId id="258" r:id="rId5"/>
    <p:sldId id="259" r:id="rId6"/>
    <p:sldId id="267" r:id="rId7"/>
    <p:sldId id="260" r:id="rId8"/>
    <p:sldId id="261" r:id="rId9"/>
    <p:sldId id="264" r:id="rId10"/>
    <p:sldId id="270" r:id="rId11"/>
    <p:sldId id="269" r:id="rId12"/>
    <p:sldId id="271" r:id="rId13"/>
    <p:sldId id="273" r:id="rId14"/>
    <p:sldId id="275" r:id="rId15"/>
    <p:sldId id="279" r:id="rId16"/>
    <p:sldId id="280" r:id="rId17"/>
    <p:sldId id="281" r:id="rId18"/>
    <p:sldId id="276" r:id="rId19"/>
    <p:sldId id="283" r:id="rId20"/>
    <p:sldId id="284" r:id="rId21"/>
    <p:sldId id="282" r:id="rId22"/>
    <p:sldId id="277" r:id="rId23"/>
    <p:sldId id="278" r:id="rId24"/>
    <p:sldId id="287" r:id="rId25"/>
    <p:sldId id="288" r:id="rId26"/>
    <p:sldId id="289" r:id="rId27"/>
    <p:sldId id="331" r:id="rId28"/>
    <p:sldId id="292" r:id="rId29"/>
    <p:sldId id="296" r:id="rId30"/>
    <p:sldId id="299" r:id="rId31"/>
    <p:sldId id="300" r:id="rId32"/>
    <p:sldId id="302" r:id="rId33"/>
    <p:sldId id="304" r:id="rId34"/>
    <p:sldId id="286" r:id="rId35"/>
    <p:sldId id="290" r:id="rId36"/>
    <p:sldId id="291" r:id="rId37"/>
    <p:sldId id="285" r:id="rId38"/>
    <p:sldId id="272" r:id="rId39"/>
    <p:sldId id="305" r:id="rId40"/>
    <p:sldId id="306" r:id="rId41"/>
    <p:sldId id="308" r:id="rId42"/>
    <p:sldId id="309" r:id="rId43"/>
    <p:sldId id="310" r:id="rId44"/>
    <p:sldId id="311" r:id="rId45"/>
    <p:sldId id="313" r:id="rId46"/>
    <p:sldId id="312" r:id="rId47"/>
    <p:sldId id="314" r:id="rId48"/>
    <p:sldId id="315" r:id="rId49"/>
    <p:sldId id="317" r:id="rId50"/>
    <p:sldId id="318" r:id="rId51"/>
    <p:sldId id="307" r:id="rId52"/>
    <p:sldId id="293" r:id="rId53"/>
    <p:sldId id="333" r:id="rId54"/>
    <p:sldId id="295" r:id="rId55"/>
    <p:sldId id="263" r:id="rId56"/>
    <p:sldId id="334" r:id="rId57"/>
    <p:sldId id="335" r:id="rId58"/>
    <p:sldId id="336" r:id="rId59"/>
    <p:sldId id="319" r:id="rId60"/>
    <p:sldId id="330" r:id="rId61"/>
    <p:sldId id="301" r:id="rId62"/>
    <p:sldId id="320" r:id="rId63"/>
    <p:sldId id="321" r:id="rId64"/>
    <p:sldId id="316" r:id="rId65"/>
    <p:sldId id="329" r:id="rId66"/>
    <p:sldId id="322" r:id="rId67"/>
    <p:sldId id="324" r:id="rId68"/>
    <p:sldId id="325" r:id="rId69"/>
    <p:sldId id="326" r:id="rId70"/>
    <p:sldId id="262" r:id="rId71"/>
    <p:sldId id="328" r:id="rId72"/>
    <p:sldId id="327" r:id="rId73"/>
    <p:sldId id="265" r:id="rId74"/>
    <p:sldId id="26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DA11DF-186C-41A2-85C0-E890E0FEA83E}">
          <p14:sldIdLst>
            <p14:sldId id="256"/>
          </p14:sldIdLst>
        </p14:section>
        <p14:section name="General Office 365" id="{C08137F6-2BE2-432E-9F48-E9709F51FC68}">
          <p14:sldIdLst>
            <p14:sldId id="257"/>
            <p14:sldId id="258"/>
            <p14:sldId id="259"/>
            <p14:sldId id="267"/>
          </p14:sldIdLst>
        </p14:section>
        <p14:section name="Microsoft Stream" id="{2D6A7F23-EB9A-45C4-A417-16ABE31DEAB3}">
          <p14:sldIdLst>
            <p14:sldId id="260"/>
          </p14:sldIdLst>
        </p14:section>
        <p14:section name="Microsoft Forms" id="{599AAA20-F9A4-45B3-BFDA-C69AEFE37F83}">
          <p14:sldIdLst>
            <p14:sldId id="261"/>
          </p14:sldIdLst>
        </p14:section>
        <p14:section name="SharePoint" id="{2DC68A49-121E-4224-94D2-4F30EA0B32D4}">
          <p14:sldIdLst>
            <p14:sldId id="264"/>
            <p14:sldId id="270"/>
            <p14:sldId id="269"/>
            <p14:sldId id="271"/>
            <p14:sldId id="273"/>
            <p14:sldId id="275"/>
            <p14:sldId id="279"/>
            <p14:sldId id="280"/>
            <p14:sldId id="281"/>
            <p14:sldId id="276"/>
            <p14:sldId id="283"/>
            <p14:sldId id="284"/>
            <p14:sldId id="282"/>
            <p14:sldId id="277"/>
            <p14:sldId id="278"/>
            <p14:sldId id="287"/>
            <p14:sldId id="288"/>
            <p14:sldId id="289"/>
            <p14:sldId id="331"/>
            <p14:sldId id="292"/>
            <p14:sldId id="296"/>
            <p14:sldId id="299"/>
            <p14:sldId id="300"/>
            <p14:sldId id="302"/>
            <p14:sldId id="304"/>
            <p14:sldId id="286"/>
            <p14:sldId id="290"/>
            <p14:sldId id="291"/>
            <p14:sldId id="285"/>
            <p14:sldId id="272"/>
          </p14:sldIdLst>
        </p14:section>
        <p14:section name="OneDrive for Business" id="{19CE4583-6D36-4AC3-94D3-BBC43B9693B5}">
          <p14:sldIdLst>
            <p14:sldId id="305"/>
            <p14:sldId id="306"/>
            <p14:sldId id="308"/>
            <p14:sldId id="309"/>
            <p14:sldId id="310"/>
            <p14:sldId id="311"/>
            <p14:sldId id="313"/>
            <p14:sldId id="312"/>
            <p14:sldId id="314"/>
            <p14:sldId id="315"/>
            <p14:sldId id="317"/>
            <p14:sldId id="318"/>
            <p14:sldId id="307"/>
          </p14:sldIdLst>
        </p14:section>
        <p14:section name="Power Platform" id="{4F0A792D-B6FB-46EF-AA5D-A034C21CC368}">
          <p14:sldIdLst>
            <p14:sldId id="293"/>
            <p14:sldId id="333"/>
            <p14:sldId id="295"/>
          </p14:sldIdLst>
        </p14:section>
        <p14:section name="Microsoft Teams" id="{BBA72378-CBB6-492D-ADD3-15F24B704864}">
          <p14:sldIdLst>
            <p14:sldId id="263"/>
            <p14:sldId id="334"/>
            <p14:sldId id="335"/>
            <p14:sldId id="336"/>
          </p14:sldIdLst>
        </p14:section>
        <p14:section name="Security &amp; Compliance" id="{618BEEE3-27BA-49C8-AF19-3FCBD2A73316}">
          <p14:sldIdLst>
            <p14:sldId id="319"/>
            <p14:sldId id="330"/>
            <p14:sldId id="301"/>
            <p14:sldId id="320"/>
            <p14:sldId id="321"/>
            <p14:sldId id="316"/>
            <p14:sldId id="329"/>
            <p14:sldId id="322"/>
            <p14:sldId id="324"/>
            <p14:sldId id="325"/>
            <p14:sldId id="326"/>
            <p14:sldId id="262"/>
            <p14:sldId id="328"/>
            <p14:sldId id="327"/>
          </p14:sldIdLst>
        </p14:section>
        <p14:section name="Closing" id="{1CD42DD8-FAB3-477F-97B0-9DE73ED2DBCA}">
          <p14:sldIdLst>
            <p14:sldId id="265"/>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D62AB-4560-408F-A769-7B5FA89B2802}" v="43" dt="2018-10-15T15:46:08.684"/>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00" autoAdjust="0"/>
    <p:restoredTop sz="78254" autoAdjust="0"/>
  </p:normalViewPr>
  <p:slideViewPr>
    <p:cSldViewPr snapToGrid="0">
      <p:cViewPr varScale="1">
        <p:scale>
          <a:sx n="89" d="100"/>
          <a:sy n="89" d="100"/>
        </p:scale>
        <p:origin x="6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y Williams" userId="873314f6-3c33-4903-9e96-b8f0cbce297d" providerId="ADAL" clId="{3C1130C8-60A4-4B47-9EA9-7FF2FFC0715E}"/>
    <pc:docChg chg="undo custSel mod addSld delSld modSld sldOrd modSection">
      <pc:chgData name="Cory Williams" userId="873314f6-3c33-4903-9e96-b8f0cbce297d" providerId="ADAL" clId="{3C1130C8-60A4-4B47-9EA9-7FF2FFC0715E}" dt="2018-10-09T20:13:07.855" v="10598" actId="113"/>
      <pc:docMkLst>
        <pc:docMk/>
      </pc:docMkLst>
      <pc:sldChg chg="modSp">
        <pc:chgData name="Cory Williams" userId="873314f6-3c33-4903-9e96-b8f0cbce297d" providerId="ADAL" clId="{3C1130C8-60A4-4B47-9EA9-7FF2FFC0715E}" dt="2018-10-08T18:05:01.709" v="4135" actId="5793"/>
        <pc:sldMkLst>
          <pc:docMk/>
          <pc:sldMk cId="2396117" sldId="261"/>
        </pc:sldMkLst>
        <pc:spChg chg="mod">
          <ac:chgData name="Cory Williams" userId="873314f6-3c33-4903-9e96-b8f0cbce297d" providerId="ADAL" clId="{3C1130C8-60A4-4B47-9EA9-7FF2FFC0715E}" dt="2018-10-08T18:05:01.709" v="4135" actId="5793"/>
          <ac:spMkLst>
            <pc:docMk/>
            <pc:sldMk cId="2396117" sldId="261"/>
            <ac:spMk id="22" creationId="{7674225F-BCA0-4BD7-9038-C8347A929E1F}"/>
          </ac:spMkLst>
        </pc:spChg>
      </pc:sldChg>
      <pc:sldChg chg="addSp delSp modSp ord">
        <pc:chgData name="Cory Williams" userId="873314f6-3c33-4903-9e96-b8f0cbce297d" providerId="ADAL" clId="{3C1130C8-60A4-4B47-9EA9-7FF2FFC0715E}" dt="2018-10-09T17:21:16.338" v="9142" actId="20577"/>
        <pc:sldMkLst>
          <pc:docMk/>
          <pc:sldMk cId="110171397" sldId="262"/>
        </pc:sldMkLst>
        <pc:spChg chg="mod">
          <ac:chgData name="Cory Williams" userId="873314f6-3c33-4903-9e96-b8f0cbce297d" providerId="ADAL" clId="{3C1130C8-60A4-4B47-9EA9-7FF2FFC0715E}" dt="2018-10-09T17:21:16.338" v="9142" actId="20577"/>
          <ac:spMkLst>
            <pc:docMk/>
            <pc:sldMk cId="110171397" sldId="262"/>
            <ac:spMk id="2" creationId="{8755D442-7074-46C5-AF69-5D54C41C5F28}"/>
          </ac:spMkLst>
        </pc:spChg>
        <pc:spChg chg="mod">
          <ac:chgData name="Cory Williams" userId="873314f6-3c33-4903-9e96-b8f0cbce297d" providerId="ADAL" clId="{3C1130C8-60A4-4B47-9EA9-7FF2FFC0715E}" dt="2018-10-09T17:21:07.340" v="9117" actId="20577"/>
          <ac:spMkLst>
            <pc:docMk/>
            <pc:sldMk cId="110171397" sldId="262"/>
            <ac:spMk id="3" creationId="{A25E32C1-8F3E-4CED-8198-2AB2A1DE268F}"/>
          </ac:spMkLst>
        </pc:spChg>
        <pc:spChg chg="add del">
          <ac:chgData name="Cory Williams" userId="873314f6-3c33-4903-9e96-b8f0cbce297d" providerId="ADAL" clId="{3C1130C8-60A4-4B47-9EA9-7FF2FFC0715E}" dt="2018-10-08T22:07:55.364" v="8662" actId="478"/>
          <ac:spMkLst>
            <pc:docMk/>
            <pc:sldMk cId="110171397" sldId="262"/>
            <ac:spMk id="4" creationId="{5828A068-86F6-421D-A53F-141B765177FB}"/>
          </ac:spMkLst>
        </pc:spChg>
      </pc:sldChg>
      <pc:sldChg chg="addSp delSp modSp mod setBg setClrOvrMap">
        <pc:chgData name="Cory Williams" userId="873314f6-3c33-4903-9e96-b8f0cbce297d" providerId="ADAL" clId="{3C1130C8-60A4-4B47-9EA9-7FF2FFC0715E}" dt="2018-10-08T13:23:37.282" v="483" actId="26606"/>
        <pc:sldMkLst>
          <pc:docMk/>
          <pc:sldMk cId="380222209" sldId="264"/>
        </pc:sldMkLst>
        <pc:spChg chg="mod">
          <ac:chgData name="Cory Williams" userId="873314f6-3c33-4903-9e96-b8f0cbce297d" providerId="ADAL" clId="{3C1130C8-60A4-4B47-9EA9-7FF2FFC0715E}" dt="2018-10-08T13:23:37.282" v="483" actId="26606"/>
          <ac:spMkLst>
            <pc:docMk/>
            <pc:sldMk cId="380222209" sldId="264"/>
            <ac:spMk id="2" creationId="{8755D442-7074-46C5-AF69-5D54C41C5F28}"/>
          </ac:spMkLst>
        </pc:spChg>
        <pc:spChg chg="mod ord">
          <ac:chgData name="Cory Williams" userId="873314f6-3c33-4903-9e96-b8f0cbce297d" providerId="ADAL" clId="{3C1130C8-60A4-4B47-9EA9-7FF2FFC0715E}" dt="2018-10-08T13:23:37.282" v="483" actId="26606"/>
          <ac:spMkLst>
            <pc:docMk/>
            <pc:sldMk cId="380222209" sldId="264"/>
            <ac:spMk id="3" creationId="{A25E32C1-8F3E-4CED-8198-2AB2A1DE268F}"/>
          </ac:spMkLst>
        </pc:spChg>
        <pc:spChg chg="add del">
          <ac:chgData name="Cory Williams" userId="873314f6-3c33-4903-9e96-b8f0cbce297d" providerId="ADAL" clId="{3C1130C8-60A4-4B47-9EA9-7FF2FFC0715E}" dt="2018-10-08T13:23:27.328" v="474" actId="26606"/>
          <ac:spMkLst>
            <pc:docMk/>
            <pc:sldMk cId="380222209" sldId="264"/>
            <ac:spMk id="7" creationId="{4038CB10-1F5C-4D54-9DF7-12586DE5B007}"/>
          </ac:spMkLst>
        </pc:spChg>
        <pc:spChg chg="add del">
          <ac:chgData name="Cory Williams" userId="873314f6-3c33-4903-9e96-b8f0cbce297d" providerId="ADAL" clId="{3C1130C8-60A4-4B47-9EA9-7FF2FFC0715E}" dt="2018-10-08T13:23:27.328" v="474" actId="26606"/>
          <ac:spMkLst>
            <pc:docMk/>
            <pc:sldMk cId="380222209" sldId="264"/>
            <ac:spMk id="8" creationId="{73ED6512-6858-4552-B699-9A97FE9A4EA2}"/>
          </ac:spMkLst>
        </pc:spChg>
        <pc:spChg chg="add">
          <ac:chgData name="Cory Williams" userId="873314f6-3c33-4903-9e96-b8f0cbce297d" providerId="ADAL" clId="{3C1130C8-60A4-4B47-9EA9-7FF2FFC0715E}" dt="2018-10-08T13:23:37.282" v="483" actId="26606"/>
          <ac:spMkLst>
            <pc:docMk/>
            <pc:sldMk cId="380222209" sldId="264"/>
            <ac:spMk id="9" creationId="{CF62D2A7-8207-488C-9F46-316BA81A16C8}"/>
          </ac:spMkLst>
        </pc:spChg>
        <pc:spChg chg="add del">
          <ac:chgData name="Cory Williams" userId="873314f6-3c33-4903-9e96-b8f0cbce297d" providerId="ADAL" clId="{3C1130C8-60A4-4B47-9EA9-7FF2FFC0715E}" dt="2018-10-08T13:23:24.636" v="470" actId="26606"/>
          <ac:spMkLst>
            <pc:docMk/>
            <pc:sldMk cId="380222209" sldId="264"/>
            <ac:spMk id="10" creationId="{B4147794-66B7-4CDE-BC75-BBDC48B2FCEB}"/>
          </ac:spMkLst>
        </pc:spChg>
        <pc:spChg chg="add del">
          <ac:chgData name="Cory Williams" userId="873314f6-3c33-4903-9e96-b8f0cbce297d" providerId="ADAL" clId="{3C1130C8-60A4-4B47-9EA9-7FF2FFC0715E}" dt="2018-10-08T13:23:32.942" v="476" actId="26606"/>
          <ac:spMkLst>
            <pc:docMk/>
            <pc:sldMk cId="380222209" sldId="264"/>
            <ac:spMk id="11" creationId="{CF62D2A7-8207-488C-9F46-316BA81A16C8}"/>
          </ac:spMkLst>
        </pc:spChg>
        <pc:spChg chg="add del">
          <ac:chgData name="Cory Williams" userId="873314f6-3c33-4903-9e96-b8f0cbce297d" providerId="ADAL" clId="{3C1130C8-60A4-4B47-9EA9-7FF2FFC0715E}" dt="2018-10-08T13:23:24.636" v="470" actId="26606"/>
          <ac:spMkLst>
            <pc:docMk/>
            <pc:sldMk cId="380222209" sldId="264"/>
            <ac:spMk id="12" creationId="{41202E79-1236-4DF8-9921-F47A0B079C13}"/>
          </ac:spMkLst>
        </pc:spChg>
        <pc:picChg chg="add mod ord">
          <ac:chgData name="Cory Williams" userId="873314f6-3c33-4903-9e96-b8f0cbce297d" providerId="ADAL" clId="{3C1130C8-60A4-4B47-9EA9-7FF2FFC0715E}" dt="2018-10-08T13:23:37.282" v="483" actId="26606"/>
          <ac:picMkLst>
            <pc:docMk/>
            <pc:sldMk cId="380222209" sldId="264"/>
            <ac:picMk id="5" creationId="{CF568F02-A81B-43C7-A625-7D93951056AF}"/>
          </ac:picMkLst>
        </pc:picChg>
        <pc:cxnChg chg="add del">
          <ac:chgData name="Cory Williams" userId="873314f6-3c33-4903-9e96-b8f0cbce297d" providerId="ADAL" clId="{3C1130C8-60A4-4B47-9EA9-7FF2FFC0715E}" dt="2018-10-08T13:23:33.825" v="478" actId="26606"/>
          <ac:cxnSpMkLst>
            <pc:docMk/>
            <pc:sldMk cId="380222209" sldId="264"/>
            <ac:cxnSpMk id="13" creationId="{E4A809D5-3600-46D4-A466-67F2349A54FB}"/>
          </ac:cxnSpMkLst>
        </pc:cxnChg>
      </pc:sldChg>
      <pc:sldChg chg="addSp delSp modSp mod setBg setClrOvrMap">
        <pc:chgData name="Cory Williams" userId="873314f6-3c33-4903-9e96-b8f0cbce297d" providerId="ADAL" clId="{3C1130C8-60A4-4B47-9EA9-7FF2FFC0715E}" dt="2018-10-08T12:12:33.420" v="0" actId="26606"/>
        <pc:sldMkLst>
          <pc:docMk/>
          <pc:sldMk cId="2071605722" sldId="265"/>
        </pc:sldMkLst>
        <pc:spChg chg="mod">
          <ac:chgData name="Cory Williams" userId="873314f6-3c33-4903-9e96-b8f0cbce297d" providerId="ADAL" clId="{3C1130C8-60A4-4B47-9EA9-7FF2FFC0715E}" dt="2018-10-08T12:12:33.420" v="0" actId="26606"/>
          <ac:spMkLst>
            <pc:docMk/>
            <pc:sldMk cId="2071605722" sldId="265"/>
            <ac:spMk id="2" creationId="{8755D442-7074-46C5-AF69-5D54C41C5F28}"/>
          </ac:spMkLst>
        </pc:spChg>
        <pc:spChg chg="mod">
          <ac:chgData name="Cory Williams" userId="873314f6-3c33-4903-9e96-b8f0cbce297d" providerId="ADAL" clId="{3C1130C8-60A4-4B47-9EA9-7FF2FFC0715E}" dt="2018-10-08T12:12:33.420" v="0" actId="26606"/>
          <ac:spMkLst>
            <pc:docMk/>
            <pc:sldMk cId="2071605722" sldId="265"/>
            <ac:spMk id="3" creationId="{A25E32C1-8F3E-4CED-8198-2AB2A1DE268F}"/>
          </ac:spMkLst>
        </pc:spChg>
        <pc:spChg chg="del">
          <ac:chgData name="Cory Williams" userId="873314f6-3c33-4903-9e96-b8f0cbce297d" providerId="ADAL" clId="{3C1130C8-60A4-4B47-9EA9-7FF2FFC0715E}" dt="2018-10-08T12:12:33.420" v="0" actId="26606"/>
          <ac:spMkLst>
            <pc:docMk/>
            <pc:sldMk cId="2071605722" sldId="265"/>
            <ac:spMk id="10" creationId="{59A309A7-1751-4ABE-A3C1-EEC40366AD89}"/>
          </ac:spMkLst>
        </pc:spChg>
        <pc:spChg chg="del">
          <ac:chgData name="Cory Williams" userId="873314f6-3c33-4903-9e96-b8f0cbce297d" providerId="ADAL" clId="{3C1130C8-60A4-4B47-9EA9-7FF2FFC0715E}" dt="2018-10-08T12:12:33.420" v="0" actId="26606"/>
          <ac:spMkLst>
            <pc:docMk/>
            <pc:sldMk cId="2071605722" sldId="265"/>
            <ac:spMk id="12" creationId="{967D8EB6-EAE1-4F9C-B398-83321E287204}"/>
          </ac:spMkLst>
        </pc:spChg>
        <pc:spChg chg="add">
          <ac:chgData name="Cory Williams" userId="873314f6-3c33-4903-9e96-b8f0cbce297d" providerId="ADAL" clId="{3C1130C8-60A4-4B47-9EA9-7FF2FFC0715E}" dt="2018-10-08T12:12:33.420" v="0" actId="26606"/>
          <ac:spMkLst>
            <pc:docMk/>
            <pc:sldMk cId="2071605722" sldId="265"/>
            <ac:spMk id="17" creationId="{CF62D2A7-8207-488C-9F46-316BA81A16C8}"/>
          </ac:spMkLst>
        </pc:spChg>
        <pc:spChg chg="add">
          <ac:chgData name="Cory Williams" userId="873314f6-3c33-4903-9e96-b8f0cbce297d" providerId="ADAL" clId="{3C1130C8-60A4-4B47-9EA9-7FF2FFC0715E}" dt="2018-10-08T12:12:33.420" v="0" actId="26606"/>
          <ac:spMkLst>
            <pc:docMk/>
            <pc:sldMk cId="2071605722" sldId="265"/>
            <ac:spMk id="19" creationId="{52AC6D7F-F068-4E11-BB06-F601D89BB980}"/>
          </ac:spMkLst>
        </pc:spChg>
        <pc:picChg chg="mod">
          <ac:chgData name="Cory Williams" userId="873314f6-3c33-4903-9e96-b8f0cbce297d" providerId="ADAL" clId="{3C1130C8-60A4-4B47-9EA9-7FF2FFC0715E}" dt="2018-10-08T12:12:33.420" v="0" actId="26606"/>
          <ac:picMkLst>
            <pc:docMk/>
            <pc:sldMk cId="2071605722" sldId="265"/>
            <ac:picMk id="7" creationId="{CA870C70-2C88-4286-8D3E-AF904D97060E}"/>
          </ac:picMkLst>
        </pc:picChg>
      </pc:sldChg>
      <pc:sldChg chg="addSp delSp modSp add mod setBg setClrOvrMap">
        <pc:chgData name="Cory Williams" userId="873314f6-3c33-4903-9e96-b8f0cbce297d" providerId="ADAL" clId="{3C1130C8-60A4-4B47-9EA9-7FF2FFC0715E}" dt="2018-10-08T13:17:47.601" v="373" actId="27636"/>
        <pc:sldMkLst>
          <pc:docMk/>
          <pc:sldMk cId="2397614838" sldId="267"/>
        </pc:sldMkLst>
        <pc:spChg chg="mod ord">
          <ac:chgData name="Cory Williams" userId="873314f6-3c33-4903-9e96-b8f0cbce297d" providerId="ADAL" clId="{3C1130C8-60A4-4B47-9EA9-7FF2FFC0715E}" dt="2018-10-08T13:15:13.742" v="280" actId="26606"/>
          <ac:spMkLst>
            <pc:docMk/>
            <pc:sldMk cId="2397614838" sldId="267"/>
            <ac:spMk id="2" creationId="{8755D442-7074-46C5-AF69-5D54C41C5F28}"/>
          </ac:spMkLst>
        </pc:spChg>
        <pc:spChg chg="add del mod ord">
          <ac:chgData name="Cory Williams" userId="873314f6-3c33-4903-9e96-b8f0cbce297d" providerId="ADAL" clId="{3C1130C8-60A4-4B47-9EA9-7FF2FFC0715E}" dt="2018-10-08T13:17:47.601" v="373" actId="27636"/>
          <ac:spMkLst>
            <pc:docMk/>
            <pc:sldMk cId="2397614838" sldId="267"/>
            <ac:spMk id="3" creationId="{A25E32C1-8F3E-4CED-8198-2AB2A1DE268F}"/>
          </ac:spMkLst>
        </pc:spChg>
        <pc:spChg chg="add">
          <ac:chgData name="Cory Williams" userId="873314f6-3c33-4903-9e96-b8f0cbce297d" providerId="ADAL" clId="{3C1130C8-60A4-4B47-9EA9-7FF2FFC0715E}" dt="2018-10-08T13:15:13.742" v="280" actId="26606"/>
          <ac:spMkLst>
            <pc:docMk/>
            <pc:sldMk cId="2397614838" sldId="267"/>
            <ac:spMk id="13" creationId="{DEE5C6BA-FE2A-4C38-8D88-E70C06E54F82}"/>
          </ac:spMkLst>
        </pc:spChg>
        <pc:spChg chg="add del">
          <ac:chgData name="Cory Williams" userId="873314f6-3c33-4903-9e96-b8f0cbce297d" providerId="ADAL" clId="{3C1130C8-60A4-4B47-9EA9-7FF2FFC0715E}" dt="2018-10-08T13:13:07.523" v="252" actId="26606"/>
          <ac:spMkLst>
            <pc:docMk/>
            <pc:sldMk cId="2397614838" sldId="267"/>
            <ac:spMk id="15" creationId="{CF62D2A7-8207-488C-9F46-316BA81A16C8}"/>
          </ac:spMkLst>
        </pc:spChg>
        <pc:spChg chg="add">
          <ac:chgData name="Cory Williams" userId="873314f6-3c33-4903-9e96-b8f0cbce297d" providerId="ADAL" clId="{3C1130C8-60A4-4B47-9EA9-7FF2FFC0715E}" dt="2018-10-08T13:15:13.742" v="280" actId="26606"/>
          <ac:spMkLst>
            <pc:docMk/>
            <pc:sldMk cId="2397614838" sldId="267"/>
            <ac:spMk id="16" creationId="{DE9FA85F-F0FB-4952-A05F-04CC67B18EE5}"/>
          </ac:spMkLst>
        </pc:spChg>
        <pc:spChg chg="add del">
          <ac:chgData name="Cory Williams" userId="873314f6-3c33-4903-9e96-b8f0cbce297d" providerId="ADAL" clId="{3C1130C8-60A4-4B47-9EA9-7FF2FFC0715E}" dt="2018-10-08T13:13:11.653" v="254" actId="26606"/>
          <ac:spMkLst>
            <pc:docMk/>
            <pc:sldMk cId="2397614838" sldId="267"/>
            <ac:spMk id="17" creationId="{EF9B8DF2-C3F5-49A2-94D2-F7B65A0F1F15}"/>
          </ac:spMkLst>
        </pc:spChg>
        <pc:spChg chg="add">
          <ac:chgData name="Cory Williams" userId="873314f6-3c33-4903-9e96-b8f0cbce297d" providerId="ADAL" clId="{3C1130C8-60A4-4B47-9EA9-7FF2FFC0715E}" dt="2018-10-08T13:15:13.742" v="280" actId="26606"/>
          <ac:spMkLst>
            <pc:docMk/>
            <pc:sldMk cId="2397614838" sldId="267"/>
            <ac:spMk id="18" creationId="{FEBD362A-CC27-47D9-8FC3-A5E91BA0760C}"/>
          </ac:spMkLst>
        </pc:spChg>
        <pc:spChg chg="add del">
          <ac:chgData name="Cory Williams" userId="873314f6-3c33-4903-9e96-b8f0cbce297d" providerId="ADAL" clId="{3C1130C8-60A4-4B47-9EA9-7FF2FFC0715E}" dt="2018-10-08T13:13:19.970" v="260" actId="26606"/>
          <ac:spMkLst>
            <pc:docMk/>
            <pc:sldMk cId="2397614838" sldId="267"/>
            <ac:spMk id="25" creationId="{A25E32C1-8F3E-4CED-8198-2AB2A1DE268F}"/>
          </ac:spMkLst>
        </pc:spChg>
        <pc:spChg chg="add del">
          <ac:chgData name="Cory Williams" userId="873314f6-3c33-4903-9e96-b8f0cbce297d" providerId="ADAL" clId="{3C1130C8-60A4-4B47-9EA9-7FF2FFC0715E}" dt="2018-10-08T13:13:24.917" v="262" actId="26606"/>
          <ac:spMkLst>
            <pc:docMk/>
            <pc:sldMk cId="2397614838" sldId="267"/>
            <ac:spMk id="27" creationId="{E02F3C71-C981-4614-98EA-D6C494F8091E}"/>
          </ac:spMkLst>
        </pc:spChg>
        <pc:spChg chg="add del">
          <ac:chgData name="Cory Williams" userId="873314f6-3c33-4903-9e96-b8f0cbce297d" providerId="ADAL" clId="{3C1130C8-60A4-4B47-9EA9-7FF2FFC0715E}" dt="2018-10-08T13:13:24.917" v="262" actId="26606"/>
          <ac:spMkLst>
            <pc:docMk/>
            <pc:sldMk cId="2397614838" sldId="267"/>
            <ac:spMk id="28" creationId="{A25E32C1-8F3E-4CED-8198-2AB2A1DE268F}"/>
          </ac:spMkLst>
        </pc:spChg>
        <pc:spChg chg="add del">
          <ac:chgData name="Cory Williams" userId="873314f6-3c33-4903-9e96-b8f0cbce297d" providerId="ADAL" clId="{3C1130C8-60A4-4B47-9EA9-7FF2FFC0715E}" dt="2018-10-08T13:15:00.760" v="279" actId="26606"/>
          <ac:spMkLst>
            <pc:docMk/>
            <pc:sldMk cId="2397614838" sldId="267"/>
            <ac:spMk id="30" creationId="{CF62D2A7-8207-488C-9F46-316BA81A16C8}"/>
          </ac:spMkLst>
        </pc:spChg>
        <pc:spChg chg="add del mod">
          <ac:chgData name="Cory Williams" userId="873314f6-3c33-4903-9e96-b8f0cbce297d" providerId="ADAL" clId="{3C1130C8-60A4-4B47-9EA9-7FF2FFC0715E}" dt="2018-10-08T13:15:00.760" v="279" actId="26606"/>
          <ac:spMkLst>
            <pc:docMk/>
            <pc:sldMk cId="2397614838" sldId="267"/>
            <ac:spMk id="31" creationId="{A25E32C1-8F3E-4CED-8198-2AB2A1DE268F}"/>
          </ac:spMkLst>
        </pc:spChg>
        <pc:spChg chg="add del">
          <ac:chgData name="Cory Williams" userId="873314f6-3c33-4903-9e96-b8f0cbce297d" providerId="ADAL" clId="{3C1130C8-60A4-4B47-9EA9-7FF2FFC0715E}" dt="2018-10-08T13:14:29.320" v="271" actId="26606"/>
          <ac:spMkLst>
            <pc:docMk/>
            <pc:sldMk cId="2397614838" sldId="267"/>
            <ac:spMk id="36" creationId="{61B2A784-4501-42A8-86DF-DB27DE395089}"/>
          </ac:spMkLst>
        </pc:spChg>
        <pc:spChg chg="add del">
          <ac:chgData name="Cory Williams" userId="873314f6-3c33-4903-9e96-b8f0cbce297d" providerId="ADAL" clId="{3C1130C8-60A4-4B47-9EA9-7FF2FFC0715E}" dt="2018-10-08T13:14:29.320" v="271" actId="26606"/>
          <ac:spMkLst>
            <pc:docMk/>
            <pc:sldMk cId="2397614838" sldId="267"/>
            <ac:spMk id="38" creationId="{3BD53A9B-9757-4152-AC12-68721FC8A16F}"/>
          </ac:spMkLst>
        </pc:spChg>
        <pc:spChg chg="add del">
          <ac:chgData name="Cory Williams" userId="873314f6-3c33-4903-9e96-b8f0cbce297d" providerId="ADAL" clId="{3C1130C8-60A4-4B47-9EA9-7FF2FFC0715E}" dt="2018-10-08T13:14:31.159" v="273" actId="26606"/>
          <ac:spMkLst>
            <pc:docMk/>
            <pc:sldMk cId="2397614838" sldId="267"/>
            <ac:spMk id="40" creationId="{3BD53A9B-9757-4152-AC12-68721FC8A16F}"/>
          </ac:spMkLst>
        </pc:spChg>
        <pc:spChg chg="add del">
          <ac:chgData name="Cory Williams" userId="873314f6-3c33-4903-9e96-b8f0cbce297d" providerId="ADAL" clId="{3C1130C8-60A4-4B47-9EA9-7FF2FFC0715E}" dt="2018-10-08T13:14:31.159" v="273" actId="26606"/>
          <ac:spMkLst>
            <pc:docMk/>
            <pc:sldMk cId="2397614838" sldId="267"/>
            <ac:spMk id="41" creationId="{61B2A784-4501-42A8-86DF-DB27DE395089}"/>
          </ac:spMkLst>
        </pc:spChg>
        <pc:spChg chg="add del">
          <ac:chgData name="Cory Williams" userId="873314f6-3c33-4903-9e96-b8f0cbce297d" providerId="ADAL" clId="{3C1130C8-60A4-4B47-9EA9-7FF2FFC0715E}" dt="2018-10-08T13:14:50.827" v="275" actId="26606"/>
          <ac:spMkLst>
            <pc:docMk/>
            <pc:sldMk cId="2397614838" sldId="267"/>
            <ac:spMk id="43" creationId="{61B2A784-4501-42A8-86DF-DB27DE395089}"/>
          </ac:spMkLst>
        </pc:spChg>
        <pc:spChg chg="add del">
          <ac:chgData name="Cory Williams" userId="873314f6-3c33-4903-9e96-b8f0cbce297d" providerId="ADAL" clId="{3C1130C8-60A4-4B47-9EA9-7FF2FFC0715E}" dt="2018-10-08T13:14:50.827" v="275" actId="26606"/>
          <ac:spMkLst>
            <pc:docMk/>
            <pc:sldMk cId="2397614838" sldId="267"/>
            <ac:spMk id="44" creationId="{3BD53A9B-9757-4152-AC12-68721FC8A16F}"/>
          </ac:spMkLst>
        </pc:spChg>
        <pc:spChg chg="add del">
          <ac:chgData name="Cory Williams" userId="873314f6-3c33-4903-9e96-b8f0cbce297d" providerId="ADAL" clId="{3C1130C8-60A4-4B47-9EA9-7FF2FFC0715E}" dt="2018-10-08T13:14:58.663" v="277" actId="26606"/>
          <ac:spMkLst>
            <pc:docMk/>
            <pc:sldMk cId="2397614838" sldId="267"/>
            <ac:spMk id="47" creationId="{61B2A784-4501-42A8-86DF-DB27DE395089}"/>
          </ac:spMkLst>
        </pc:spChg>
        <pc:spChg chg="add del">
          <ac:chgData name="Cory Williams" userId="873314f6-3c33-4903-9e96-b8f0cbce297d" providerId="ADAL" clId="{3C1130C8-60A4-4B47-9EA9-7FF2FFC0715E}" dt="2018-10-08T13:14:58.663" v="277" actId="26606"/>
          <ac:spMkLst>
            <pc:docMk/>
            <pc:sldMk cId="2397614838" sldId="267"/>
            <ac:spMk id="48" creationId="{3BD53A9B-9757-4152-AC12-68721FC8A16F}"/>
          </ac:spMkLst>
        </pc:spChg>
        <pc:graphicFrameChg chg="add del">
          <ac:chgData name="Cory Williams" userId="873314f6-3c33-4903-9e96-b8f0cbce297d" providerId="ADAL" clId="{3C1130C8-60A4-4B47-9EA9-7FF2FFC0715E}" dt="2018-10-08T13:13:13.471" v="256" actId="26606"/>
          <ac:graphicFrameMkLst>
            <pc:docMk/>
            <pc:sldMk cId="2397614838" sldId="267"/>
            <ac:graphicFrameMk id="12" creationId="{7BB91476-A898-433F-853B-4C58CEBCFB14}"/>
          </ac:graphicFrameMkLst>
        </pc:graphicFrameChg>
        <pc:graphicFrameChg chg="add del">
          <ac:chgData name="Cory Williams" userId="873314f6-3c33-4903-9e96-b8f0cbce297d" providerId="ADAL" clId="{3C1130C8-60A4-4B47-9EA9-7FF2FFC0715E}" dt="2018-10-08T13:13:17.412" v="258" actId="26606"/>
          <ac:graphicFrameMkLst>
            <pc:docMk/>
            <pc:sldMk cId="2397614838" sldId="267"/>
            <ac:graphicFrameMk id="22" creationId="{FCA7035B-508E-4FA0-919D-E57F7D164A25}"/>
          </ac:graphicFrameMkLst>
        </pc:graphicFrameChg>
        <pc:graphicFrameChg chg="add del">
          <ac:chgData name="Cory Williams" userId="873314f6-3c33-4903-9e96-b8f0cbce297d" providerId="ADAL" clId="{3C1130C8-60A4-4B47-9EA9-7FF2FFC0715E}" dt="2018-10-08T13:14:31.159" v="273" actId="26606"/>
          <ac:graphicFrameMkLst>
            <pc:docMk/>
            <pc:sldMk cId="2397614838" sldId="267"/>
            <ac:graphicFrameMk id="33" creationId="{4F73BE84-579F-4C98-93F9-7FE6BD04E321}"/>
          </ac:graphicFrameMkLst>
        </pc:graphicFrameChg>
        <pc:graphicFrameChg chg="add del">
          <ac:chgData name="Cory Williams" userId="873314f6-3c33-4903-9e96-b8f0cbce297d" providerId="ADAL" clId="{3C1130C8-60A4-4B47-9EA9-7FF2FFC0715E}" dt="2018-10-08T13:14:50.827" v="275" actId="26606"/>
          <ac:graphicFrameMkLst>
            <pc:docMk/>
            <pc:sldMk cId="2397614838" sldId="267"/>
            <ac:graphicFrameMk id="45" creationId="{32BD1519-498C-433E-9757-547D9676A7A3}"/>
          </ac:graphicFrameMkLst>
        </pc:graphicFrameChg>
        <pc:graphicFrameChg chg="add del">
          <ac:chgData name="Cory Williams" userId="873314f6-3c33-4903-9e96-b8f0cbce297d" providerId="ADAL" clId="{3C1130C8-60A4-4B47-9EA9-7FF2FFC0715E}" dt="2018-10-08T13:14:58.663" v="277" actId="26606"/>
          <ac:graphicFrameMkLst>
            <pc:docMk/>
            <pc:sldMk cId="2397614838" sldId="267"/>
            <ac:graphicFrameMk id="49" creationId="{04E8963C-6158-4672-B8F0-6D5977A3C0E8}"/>
          </ac:graphicFrameMkLst>
        </pc:graphicFrameChg>
        <pc:picChg chg="add del mod">
          <ac:chgData name="Cory Williams" userId="873314f6-3c33-4903-9e96-b8f0cbce297d" providerId="ADAL" clId="{3C1130C8-60A4-4B47-9EA9-7FF2FFC0715E}" dt="2018-10-08T13:11:29.493" v="246" actId="478"/>
          <ac:picMkLst>
            <pc:docMk/>
            <pc:sldMk cId="2397614838" sldId="267"/>
            <ac:picMk id="5" creationId="{B6F7313A-C1AA-4932-91FB-590CB3F749F1}"/>
          </ac:picMkLst>
        </pc:picChg>
        <pc:picChg chg="add del mod">
          <ac:chgData name="Cory Williams" userId="873314f6-3c33-4903-9e96-b8f0cbce297d" providerId="ADAL" clId="{3C1130C8-60A4-4B47-9EA9-7FF2FFC0715E}" dt="2018-10-08T13:11:50.396" v="248" actId="478"/>
          <ac:picMkLst>
            <pc:docMk/>
            <pc:sldMk cId="2397614838" sldId="267"/>
            <ac:picMk id="7" creationId="{70A3B9EF-2D85-4471-8520-3D48C0D198AD}"/>
          </ac:picMkLst>
        </pc:picChg>
        <pc:picChg chg="add mod ord">
          <ac:chgData name="Cory Williams" userId="873314f6-3c33-4903-9e96-b8f0cbce297d" providerId="ADAL" clId="{3C1130C8-60A4-4B47-9EA9-7FF2FFC0715E}" dt="2018-10-08T13:15:13.742" v="280" actId="26606"/>
          <ac:picMkLst>
            <pc:docMk/>
            <pc:sldMk cId="2397614838" sldId="267"/>
            <ac:picMk id="9" creationId="{BDF4F059-FB4C-4DDC-98A6-8CBC0EE5AB96}"/>
          </ac:picMkLst>
        </pc:picChg>
        <pc:picChg chg="add mod">
          <ac:chgData name="Cory Williams" userId="873314f6-3c33-4903-9e96-b8f0cbce297d" providerId="ADAL" clId="{3C1130C8-60A4-4B47-9EA9-7FF2FFC0715E}" dt="2018-10-08T13:15:13.742" v="280" actId="26606"/>
          <ac:picMkLst>
            <pc:docMk/>
            <pc:sldMk cId="2397614838" sldId="267"/>
            <ac:picMk id="10" creationId="{D7BABFFA-F3FB-4E1C-BD7C-090EDA4D79BA}"/>
          </ac:picMkLst>
        </pc:picChg>
        <pc:picChg chg="add">
          <ac:chgData name="Cory Williams" userId="873314f6-3c33-4903-9e96-b8f0cbce297d" providerId="ADAL" clId="{3C1130C8-60A4-4B47-9EA9-7FF2FFC0715E}" dt="2018-10-08T13:15:13.742" v="280" actId="26606"/>
          <ac:picMkLst>
            <pc:docMk/>
            <pc:sldMk cId="2397614838" sldId="267"/>
            <ac:picMk id="14" creationId="{53E66F28-0926-4CFB-BDAB-646CAB184CB0}"/>
          </ac:picMkLst>
        </pc:picChg>
        <pc:picChg chg="add del">
          <ac:chgData name="Cory Williams" userId="873314f6-3c33-4903-9e96-b8f0cbce297d" providerId="ADAL" clId="{3C1130C8-60A4-4B47-9EA9-7FF2FFC0715E}" dt="2018-10-08T13:13:13.471" v="256" actId="26606"/>
          <ac:picMkLst>
            <pc:docMk/>
            <pc:sldMk cId="2397614838" sldId="267"/>
            <ac:picMk id="19" creationId="{22901FED-4FC9-4ED5-8123-C98BCD1616BA}"/>
          </ac:picMkLst>
        </pc:picChg>
        <pc:picChg chg="add del">
          <ac:chgData name="Cory Williams" userId="873314f6-3c33-4903-9e96-b8f0cbce297d" providerId="ADAL" clId="{3C1130C8-60A4-4B47-9EA9-7FF2FFC0715E}" dt="2018-10-08T13:13:17.412" v="258" actId="26606"/>
          <ac:picMkLst>
            <pc:docMk/>
            <pc:sldMk cId="2397614838" sldId="267"/>
            <ac:picMk id="21" creationId="{22901FED-4FC9-4ED5-8123-C98BCD1616BA}"/>
          </ac:picMkLst>
        </pc:picChg>
        <pc:picChg chg="add del">
          <ac:chgData name="Cory Williams" userId="873314f6-3c33-4903-9e96-b8f0cbce297d" providerId="ADAL" clId="{3C1130C8-60A4-4B47-9EA9-7FF2FFC0715E}" dt="2018-10-08T13:13:19.970" v="260" actId="26606"/>
          <ac:picMkLst>
            <pc:docMk/>
            <pc:sldMk cId="2397614838" sldId="267"/>
            <ac:picMk id="24" creationId="{22901FED-4FC9-4ED5-8123-C98BCD1616BA}"/>
          </ac:picMkLst>
        </pc:picChg>
      </pc:sldChg>
      <pc:sldChg chg="addSp delSp modSp add mod ord setBg">
        <pc:chgData name="Cory Williams" userId="873314f6-3c33-4903-9e96-b8f0cbce297d" providerId="ADAL" clId="{3C1130C8-60A4-4B47-9EA9-7FF2FFC0715E}" dt="2018-10-08T14:21:15.784" v="1078" actId="20577"/>
        <pc:sldMkLst>
          <pc:docMk/>
          <pc:sldMk cId="2876216066" sldId="269"/>
        </pc:sldMkLst>
        <pc:spChg chg="mod">
          <ac:chgData name="Cory Williams" userId="873314f6-3c33-4903-9e96-b8f0cbce297d" providerId="ADAL" clId="{3C1130C8-60A4-4B47-9EA9-7FF2FFC0715E}" dt="2018-10-08T14:21:15.784" v="1078" actId="20577"/>
          <ac:spMkLst>
            <pc:docMk/>
            <pc:sldMk cId="2876216066" sldId="269"/>
            <ac:spMk id="2" creationId="{8755D442-7074-46C5-AF69-5D54C41C5F28}"/>
          </ac:spMkLst>
        </pc:spChg>
        <pc:spChg chg="mod">
          <ac:chgData name="Cory Williams" userId="873314f6-3c33-4903-9e96-b8f0cbce297d" providerId="ADAL" clId="{3C1130C8-60A4-4B47-9EA9-7FF2FFC0715E}" dt="2018-10-08T14:11:15.938" v="962" actId="26606"/>
          <ac:spMkLst>
            <pc:docMk/>
            <pc:sldMk cId="2876216066" sldId="269"/>
            <ac:spMk id="3" creationId="{A25E32C1-8F3E-4CED-8198-2AB2A1DE268F}"/>
          </ac:spMkLst>
        </pc:spChg>
        <pc:spChg chg="add del">
          <ac:chgData name="Cory Williams" userId="873314f6-3c33-4903-9e96-b8f0cbce297d" providerId="ADAL" clId="{3C1130C8-60A4-4B47-9EA9-7FF2FFC0715E}" dt="2018-10-08T13:38:16.643" v="892"/>
          <ac:spMkLst>
            <pc:docMk/>
            <pc:sldMk cId="2876216066" sldId="269"/>
            <ac:spMk id="4" creationId="{88EC943C-ECEC-44F4-9965-45E5E9BFAEE6}"/>
          </ac:spMkLst>
        </pc:spChg>
        <pc:spChg chg="add del">
          <ac:chgData name="Cory Williams" userId="873314f6-3c33-4903-9e96-b8f0cbce297d" providerId="ADAL" clId="{3C1130C8-60A4-4B47-9EA9-7FF2FFC0715E}" dt="2018-10-08T13:38:22.090" v="894"/>
          <ac:spMkLst>
            <pc:docMk/>
            <pc:sldMk cId="2876216066" sldId="269"/>
            <ac:spMk id="5" creationId="{58F3688A-0BB8-442E-BAE3-DA82B3394C2D}"/>
          </ac:spMkLst>
        </pc:spChg>
        <pc:spChg chg="add del">
          <ac:chgData name="Cory Williams" userId="873314f6-3c33-4903-9e96-b8f0cbce297d" providerId="ADAL" clId="{3C1130C8-60A4-4B47-9EA9-7FF2FFC0715E}" dt="2018-10-08T14:11:15.938" v="962" actId="26606"/>
          <ac:spMkLst>
            <pc:docMk/>
            <pc:sldMk cId="2876216066" sldId="269"/>
            <ac:spMk id="12" creationId="{867D4867-5BA7-4462-B2F6-A23F4A622AA7}"/>
          </ac:spMkLst>
        </pc:spChg>
        <pc:spChg chg="add">
          <ac:chgData name="Cory Williams" userId="873314f6-3c33-4903-9e96-b8f0cbce297d" providerId="ADAL" clId="{3C1130C8-60A4-4B47-9EA9-7FF2FFC0715E}" dt="2018-10-08T14:11:15.938" v="962" actId="26606"/>
          <ac:spMkLst>
            <pc:docMk/>
            <pc:sldMk cId="2876216066" sldId="269"/>
            <ac:spMk id="14" creationId="{3BAF1561-20C4-41FD-A35F-BF2B9E727F3E}"/>
          </ac:spMkLst>
        </pc:spChg>
        <pc:spChg chg="add del">
          <ac:chgData name="Cory Williams" userId="873314f6-3c33-4903-9e96-b8f0cbce297d" providerId="ADAL" clId="{3C1130C8-60A4-4B47-9EA9-7FF2FFC0715E}" dt="2018-10-08T13:39:17.906" v="900" actId="26606"/>
          <ac:spMkLst>
            <pc:docMk/>
            <pc:sldMk cId="2876216066" sldId="269"/>
            <ac:spMk id="17" creationId="{73DE2CFE-42F2-48F0-8706-5264E012B10C}"/>
          </ac:spMkLst>
        </pc:spChg>
        <pc:spChg chg="add">
          <ac:chgData name="Cory Williams" userId="873314f6-3c33-4903-9e96-b8f0cbce297d" providerId="ADAL" clId="{3C1130C8-60A4-4B47-9EA9-7FF2FFC0715E}" dt="2018-10-08T14:11:15.938" v="962" actId="26606"/>
          <ac:spMkLst>
            <pc:docMk/>
            <pc:sldMk cId="2876216066" sldId="269"/>
            <ac:spMk id="19" creationId="{839DC788-B140-4F3E-A91E-CB3E70ED940A}"/>
          </ac:spMkLst>
        </pc:spChg>
        <pc:picChg chg="add mod">
          <ac:chgData name="Cory Williams" userId="873314f6-3c33-4903-9e96-b8f0cbce297d" providerId="ADAL" clId="{3C1130C8-60A4-4B47-9EA9-7FF2FFC0715E}" dt="2018-10-08T14:11:39.191" v="965" actId="1076"/>
          <ac:picMkLst>
            <pc:docMk/>
            <pc:sldMk cId="2876216066" sldId="269"/>
            <ac:picMk id="7" creationId="{98176BFE-999D-45E4-9100-D6EF55A60612}"/>
          </ac:picMkLst>
        </pc:picChg>
        <pc:cxnChg chg="add">
          <ac:chgData name="Cory Williams" userId="873314f6-3c33-4903-9e96-b8f0cbce297d" providerId="ADAL" clId="{3C1130C8-60A4-4B47-9EA9-7FF2FFC0715E}" dt="2018-10-08T14:11:15.938" v="962" actId="26606"/>
          <ac:cxnSpMkLst>
            <pc:docMk/>
            <pc:sldMk cId="2876216066" sldId="269"/>
            <ac:cxnSpMk id="21" creationId="{FC18D930-0EEE-448F-ABF1-2AA3C83DA552}"/>
          </ac:cxnSpMkLst>
        </pc:cxnChg>
      </pc:sldChg>
      <pc:sldChg chg="addSp delSp modSp add mod ord setBg setClrOvrMap">
        <pc:chgData name="Cory Williams" userId="873314f6-3c33-4903-9e96-b8f0cbce297d" providerId="ADAL" clId="{3C1130C8-60A4-4B47-9EA9-7FF2FFC0715E}" dt="2018-10-08T14:13:06.504" v="978" actId="1076"/>
        <pc:sldMkLst>
          <pc:docMk/>
          <pc:sldMk cId="3712645856" sldId="270"/>
        </pc:sldMkLst>
        <pc:spChg chg="mod">
          <ac:chgData name="Cory Williams" userId="873314f6-3c33-4903-9e96-b8f0cbce297d" providerId="ADAL" clId="{3C1130C8-60A4-4B47-9EA9-7FF2FFC0715E}" dt="2018-10-08T14:12:28.499" v="969" actId="14100"/>
          <ac:spMkLst>
            <pc:docMk/>
            <pc:sldMk cId="3712645856" sldId="270"/>
            <ac:spMk id="2" creationId="{8755D442-7074-46C5-AF69-5D54C41C5F28}"/>
          </ac:spMkLst>
        </pc:spChg>
        <pc:spChg chg="mod">
          <ac:chgData name="Cory Williams" userId="873314f6-3c33-4903-9e96-b8f0cbce297d" providerId="ADAL" clId="{3C1130C8-60A4-4B47-9EA9-7FF2FFC0715E}" dt="2018-10-08T14:13:06.504" v="978" actId="1076"/>
          <ac:spMkLst>
            <pc:docMk/>
            <pc:sldMk cId="3712645856" sldId="270"/>
            <ac:spMk id="3" creationId="{A25E32C1-8F3E-4CED-8198-2AB2A1DE268F}"/>
          </ac:spMkLst>
        </pc:spChg>
        <pc:spChg chg="add del">
          <ac:chgData name="Cory Williams" userId="873314f6-3c33-4903-9e96-b8f0cbce297d" providerId="ADAL" clId="{3C1130C8-60A4-4B47-9EA9-7FF2FFC0715E}" dt="2018-10-08T14:10:41.367" v="957" actId="26606"/>
          <ac:spMkLst>
            <pc:docMk/>
            <pc:sldMk cId="3712645856" sldId="270"/>
            <ac:spMk id="9" creationId="{76E6212F-EB21-4328-8386-832840CB431A}"/>
          </ac:spMkLst>
        </pc:spChg>
        <pc:spChg chg="add del">
          <ac:chgData name="Cory Williams" userId="873314f6-3c33-4903-9e96-b8f0cbce297d" providerId="ADAL" clId="{3C1130C8-60A4-4B47-9EA9-7FF2FFC0715E}" dt="2018-10-08T14:10:41.367" v="957" actId="26606"/>
          <ac:spMkLst>
            <pc:docMk/>
            <pc:sldMk cId="3712645856" sldId="270"/>
            <ac:spMk id="11" creationId="{9E74304E-CF2D-41E1-92CF-7FC508311BAE}"/>
          </ac:spMkLst>
        </pc:spChg>
        <pc:spChg chg="add del">
          <ac:chgData name="Cory Williams" userId="873314f6-3c33-4903-9e96-b8f0cbce297d" providerId="ADAL" clId="{3C1130C8-60A4-4B47-9EA9-7FF2FFC0715E}" dt="2018-10-08T14:10:43.267" v="959" actId="26606"/>
          <ac:spMkLst>
            <pc:docMk/>
            <pc:sldMk cId="3712645856" sldId="270"/>
            <ac:spMk id="15" creationId="{71B2258F-86CA-4D4D-8270-BC05FCDEBFB3}"/>
          </ac:spMkLst>
        </pc:spChg>
        <pc:spChg chg="add">
          <ac:chgData name="Cory Williams" userId="873314f6-3c33-4903-9e96-b8f0cbce297d" providerId="ADAL" clId="{3C1130C8-60A4-4B47-9EA9-7FF2FFC0715E}" dt="2018-10-08T14:10:43.300" v="960" actId="26606"/>
          <ac:spMkLst>
            <pc:docMk/>
            <pc:sldMk cId="3712645856" sldId="270"/>
            <ac:spMk id="17" creationId="{76E6212F-EB21-4328-8386-832840CB431A}"/>
          </ac:spMkLst>
        </pc:spChg>
        <pc:spChg chg="add">
          <ac:chgData name="Cory Williams" userId="873314f6-3c33-4903-9e96-b8f0cbce297d" providerId="ADAL" clId="{3C1130C8-60A4-4B47-9EA9-7FF2FFC0715E}" dt="2018-10-08T14:10:43.300" v="960" actId="26606"/>
          <ac:spMkLst>
            <pc:docMk/>
            <pc:sldMk cId="3712645856" sldId="270"/>
            <ac:spMk id="18" creationId="{9E74304E-CF2D-41E1-92CF-7FC508311BAE}"/>
          </ac:spMkLst>
        </pc:spChg>
        <pc:picChg chg="add mod ord">
          <ac:chgData name="Cory Williams" userId="873314f6-3c33-4903-9e96-b8f0cbce297d" providerId="ADAL" clId="{3C1130C8-60A4-4B47-9EA9-7FF2FFC0715E}" dt="2018-10-08T14:10:43.300" v="960" actId="26606"/>
          <ac:picMkLst>
            <pc:docMk/>
            <pc:sldMk cId="3712645856" sldId="270"/>
            <ac:picMk id="4" creationId="{4A9AF9E4-8C49-4D4D-8000-FDA235FAB681}"/>
          </ac:picMkLst>
        </pc:picChg>
        <pc:cxnChg chg="add del">
          <ac:chgData name="Cory Williams" userId="873314f6-3c33-4903-9e96-b8f0cbce297d" providerId="ADAL" clId="{3C1130C8-60A4-4B47-9EA9-7FF2FFC0715E}" dt="2018-10-08T14:10:41.367" v="957" actId="26606"/>
          <ac:cxnSpMkLst>
            <pc:docMk/>
            <pc:sldMk cId="3712645856" sldId="270"/>
            <ac:cxnSpMk id="13" creationId="{4717401F-8127-4697-8085-3D6C69B5D25D}"/>
          </ac:cxnSpMkLst>
        </pc:cxnChg>
        <pc:cxnChg chg="add">
          <ac:chgData name="Cory Williams" userId="873314f6-3c33-4903-9e96-b8f0cbce297d" providerId="ADAL" clId="{3C1130C8-60A4-4B47-9EA9-7FF2FFC0715E}" dt="2018-10-08T14:10:43.300" v="960" actId="26606"/>
          <ac:cxnSpMkLst>
            <pc:docMk/>
            <pc:sldMk cId="3712645856" sldId="270"/>
            <ac:cxnSpMk id="19" creationId="{4717401F-8127-4697-8085-3D6C69B5D25D}"/>
          </ac:cxnSpMkLst>
        </pc:cxnChg>
      </pc:sldChg>
      <pc:sldChg chg="addSp delSp modSp add mod setBg">
        <pc:chgData name="Cory Williams" userId="873314f6-3c33-4903-9e96-b8f0cbce297d" providerId="ADAL" clId="{3C1130C8-60A4-4B47-9EA9-7FF2FFC0715E}" dt="2018-10-08T14:21:21.058" v="1079" actId="20577"/>
        <pc:sldMkLst>
          <pc:docMk/>
          <pc:sldMk cId="1414325549" sldId="271"/>
        </pc:sldMkLst>
        <pc:spChg chg="mod">
          <ac:chgData name="Cory Williams" userId="873314f6-3c33-4903-9e96-b8f0cbce297d" providerId="ADAL" clId="{3C1130C8-60A4-4B47-9EA9-7FF2FFC0715E}" dt="2018-10-08T14:21:21.058" v="1079" actId="20577"/>
          <ac:spMkLst>
            <pc:docMk/>
            <pc:sldMk cId="1414325549" sldId="271"/>
            <ac:spMk id="2" creationId="{8755D442-7074-46C5-AF69-5D54C41C5F28}"/>
          </ac:spMkLst>
        </pc:spChg>
        <pc:spChg chg="add del mod">
          <ac:chgData name="Cory Williams" userId="873314f6-3c33-4903-9e96-b8f0cbce297d" providerId="ADAL" clId="{3C1130C8-60A4-4B47-9EA9-7FF2FFC0715E}" dt="2018-10-08T14:18:46.390" v="1020" actId="26606"/>
          <ac:spMkLst>
            <pc:docMk/>
            <pc:sldMk cId="1414325549" sldId="271"/>
            <ac:spMk id="3" creationId="{A25E32C1-8F3E-4CED-8198-2AB2A1DE268F}"/>
          </ac:spMkLst>
        </pc:spChg>
        <pc:picChg chg="add del mod">
          <ac:chgData name="Cory Williams" userId="873314f6-3c33-4903-9e96-b8f0cbce297d" providerId="ADAL" clId="{3C1130C8-60A4-4B47-9EA9-7FF2FFC0715E}" dt="2018-10-08T14:14:33.890" v="1010"/>
          <ac:picMkLst>
            <pc:docMk/>
            <pc:sldMk cId="1414325549" sldId="271"/>
            <ac:picMk id="5" creationId="{CD671C6C-2ABA-44EB-A33F-7942071BDF57}"/>
          </ac:picMkLst>
        </pc:picChg>
        <pc:picChg chg="add mod">
          <ac:chgData name="Cory Williams" userId="873314f6-3c33-4903-9e96-b8f0cbce297d" providerId="ADAL" clId="{3C1130C8-60A4-4B47-9EA9-7FF2FFC0715E}" dt="2018-10-08T14:18:46.390" v="1020" actId="26606"/>
          <ac:picMkLst>
            <pc:docMk/>
            <pc:sldMk cId="1414325549" sldId="271"/>
            <ac:picMk id="7" creationId="{0352907E-D3D9-49B0-BBAA-C7503679D46D}"/>
          </ac:picMkLst>
        </pc:picChg>
        <pc:cxnChg chg="add">
          <ac:chgData name="Cory Williams" userId="873314f6-3c33-4903-9e96-b8f0cbce297d" providerId="ADAL" clId="{3C1130C8-60A4-4B47-9EA9-7FF2FFC0715E}" dt="2018-10-08T14:18:46.390" v="1020" actId="26606"/>
          <ac:cxnSpMkLst>
            <pc:docMk/>
            <pc:sldMk cId="1414325549" sldId="271"/>
            <ac:cxnSpMk id="12" creationId="{E4A809D5-3600-46D4-A466-67F2349A54FB}"/>
          </ac:cxnSpMkLst>
        </pc:cxnChg>
      </pc:sldChg>
      <pc:sldChg chg="modSp add ord">
        <pc:chgData name="Cory Williams" userId="873314f6-3c33-4903-9e96-b8f0cbce297d" providerId="ADAL" clId="{3C1130C8-60A4-4B47-9EA9-7FF2FFC0715E}" dt="2018-10-08T18:26:19.384" v="4258" actId="20577"/>
        <pc:sldMkLst>
          <pc:docMk/>
          <pc:sldMk cId="682097017" sldId="272"/>
        </pc:sldMkLst>
        <pc:spChg chg="mod">
          <ac:chgData name="Cory Williams" userId="873314f6-3c33-4903-9e96-b8f0cbce297d" providerId="ADAL" clId="{3C1130C8-60A4-4B47-9EA9-7FF2FFC0715E}" dt="2018-10-08T13:26:26.731" v="695" actId="20577"/>
          <ac:spMkLst>
            <pc:docMk/>
            <pc:sldMk cId="682097017" sldId="272"/>
            <ac:spMk id="2" creationId="{8755D442-7074-46C5-AF69-5D54C41C5F28}"/>
          </ac:spMkLst>
        </pc:spChg>
        <pc:spChg chg="mod">
          <ac:chgData name="Cory Williams" userId="873314f6-3c33-4903-9e96-b8f0cbce297d" providerId="ADAL" clId="{3C1130C8-60A4-4B47-9EA9-7FF2FFC0715E}" dt="2018-10-08T18:26:19.384" v="4258" actId="20577"/>
          <ac:spMkLst>
            <pc:docMk/>
            <pc:sldMk cId="682097017" sldId="272"/>
            <ac:spMk id="3" creationId="{A25E32C1-8F3E-4CED-8198-2AB2A1DE268F}"/>
          </ac:spMkLst>
        </pc:spChg>
      </pc:sldChg>
      <pc:sldChg chg="addSp delSp modSp add mod setBg setClrOvrMap">
        <pc:chgData name="Cory Williams" userId="873314f6-3c33-4903-9e96-b8f0cbce297d" providerId="ADAL" clId="{3C1130C8-60A4-4B47-9EA9-7FF2FFC0715E}" dt="2018-10-08T14:44:14.278" v="1192" actId="20577"/>
        <pc:sldMkLst>
          <pc:docMk/>
          <pc:sldMk cId="1912502106" sldId="273"/>
        </pc:sldMkLst>
        <pc:spChg chg="mod">
          <ac:chgData name="Cory Williams" userId="873314f6-3c33-4903-9e96-b8f0cbce297d" providerId="ADAL" clId="{3C1130C8-60A4-4B47-9EA9-7FF2FFC0715E}" dt="2018-10-08T14:27:58.942" v="1143" actId="26606"/>
          <ac:spMkLst>
            <pc:docMk/>
            <pc:sldMk cId="1912502106" sldId="273"/>
            <ac:spMk id="2" creationId="{5588E7BF-14EF-4D34-A6F2-4514C9A5EC0D}"/>
          </ac:spMkLst>
        </pc:spChg>
        <pc:spChg chg="mod ord">
          <ac:chgData name="Cory Williams" userId="873314f6-3c33-4903-9e96-b8f0cbce297d" providerId="ADAL" clId="{3C1130C8-60A4-4B47-9EA9-7FF2FFC0715E}" dt="2018-10-08T14:44:14.278" v="1192" actId="20577"/>
          <ac:spMkLst>
            <pc:docMk/>
            <pc:sldMk cId="1912502106" sldId="273"/>
            <ac:spMk id="3" creationId="{17319FE4-5C64-4E78-9B8D-A23803D57507}"/>
          </ac:spMkLst>
        </pc:spChg>
        <pc:spChg chg="add del">
          <ac:chgData name="Cory Williams" userId="873314f6-3c33-4903-9e96-b8f0cbce297d" providerId="ADAL" clId="{3C1130C8-60A4-4B47-9EA9-7FF2FFC0715E}" dt="2018-10-08T14:23:34.880" v="1091"/>
          <ac:spMkLst>
            <pc:docMk/>
            <pc:sldMk cId="1912502106" sldId="273"/>
            <ac:spMk id="4" creationId="{CF87D890-4A28-472D-BCC9-4E2545491A8F}"/>
          </ac:spMkLst>
        </pc:spChg>
        <pc:spChg chg="add del">
          <ac:chgData name="Cory Williams" userId="873314f6-3c33-4903-9e96-b8f0cbce297d" providerId="ADAL" clId="{3C1130C8-60A4-4B47-9EA9-7FF2FFC0715E}" dt="2018-10-08T14:27:35.756" v="1133" actId="26606"/>
          <ac:spMkLst>
            <pc:docMk/>
            <pc:sldMk cId="1912502106" sldId="273"/>
            <ac:spMk id="71" creationId="{3CD9DF72-87A3-404E-A828-84CBF11A8303}"/>
          </ac:spMkLst>
        </pc:spChg>
        <pc:spChg chg="add">
          <ac:chgData name="Cory Williams" userId="873314f6-3c33-4903-9e96-b8f0cbce297d" providerId="ADAL" clId="{3C1130C8-60A4-4B47-9EA9-7FF2FFC0715E}" dt="2018-10-08T14:27:58.942" v="1143" actId="26606"/>
          <ac:spMkLst>
            <pc:docMk/>
            <pc:sldMk cId="1912502106" sldId="273"/>
            <ac:spMk id="80" creationId="{F60FCA6E-0894-46CD-BD49-5955A51E0084}"/>
          </ac:spMkLst>
        </pc:spChg>
        <pc:spChg chg="add">
          <ac:chgData name="Cory Williams" userId="873314f6-3c33-4903-9e96-b8f0cbce297d" providerId="ADAL" clId="{3C1130C8-60A4-4B47-9EA9-7FF2FFC0715E}" dt="2018-10-08T14:27:58.942" v="1143" actId="26606"/>
          <ac:spMkLst>
            <pc:docMk/>
            <pc:sldMk cId="1912502106" sldId="273"/>
            <ac:spMk id="82" creationId="{E78C6E4B-A1F1-4B6C-97EC-BE997495D6AC}"/>
          </ac:spMkLst>
        </pc:spChg>
        <pc:spChg chg="add del">
          <ac:chgData name="Cory Williams" userId="873314f6-3c33-4903-9e96-b8f0cbce297d" providerId="ADAL" clId="{3C1130C8-60A4-4B47-9EA9-7FF2FFC0715E}" dt="2018-10-08T14:27:37.942" v="1135" actId="26606"/>
          <ac:spMkLst>
            <pc:docMk/>
            <pc:sldMk cId="1912502106" sldId="273"/>
            <ac:spMk id="1028" creationId="{C5E6CFF1-2F42-4E10-9A97-F116F46F53FE}"/>
          </ac:spMkLst>
        </pc:spChg>
        <pc:spChg chg="add del">
          <ac:chgData name="Cory Williams" userId="873314f6-3c33-4903-9e96-b8f0cbce297d" providerId="ADAL" clId="{3C1130C8-60A4-4B47-9EA9-7FF2FFC0715E}" dt="2018-10-08T14:27:41.367" v="1137" actId="26606"/>
          <ac:spMkLst>
            <pc:docMk/>
            <pc:sldMk cId="1912502106" sldId="273"/>
            <ac:spMk id="1031" creationId="{C5E6CFF1-2F42-4E10-9A97-F116F46F53FE}"/>
          </ac:spMkLst>
        </pc:spChg>
        <pc:spChg chg="add del">
          <ac:chgData name="Cory Williams" userId="873314f6-3c33-4903-9e96-b8f0cbce297d" providerId="ADAL" clId="{3C1130C8-60A4-4B47-9EA9-7FF2FFC0715E}" dt="2018-10-08T14:27:58.942" v="1143" actId="26606"/>
          <ac:spMkLst>
            <pc:docMk/>
            <pc:sldMk cId="1912502106" sldId="273"/>
            <ac:spMk id="1034" creationId="{4038CB10-1F5C-4D54-9DF7-12586DE5B007}"/>
          </ac:spMkLst>
        </pc:spChg>
        <pc:spChg chg="add del">
          <ac:chgData name="Cory Williams" userId="873314f6-3c33-4903-9e96-b8f0cbce297d" providerId="ADAL" clId="{3C1130C8-60A4-4B47-9EA9-7FF2FFC0715E}" dt="2018-10-08T14:27:58.942" v="1143" actId="26606"/>
          <ac:spMkLst>
            <pc:docMk/>
            <pc:sldMk cId="1912502106" sldId="273"/>
            <ac:spMk id="1035" creationId="{73ED6512-6858-4552-B699-9A97FE9A4EA2}"/>
          </ac:spMkLst>
        </pc:spChg>
        <pc:picChg chg="add del mod">
          <ac:chgData name="Cory Williams" userId="873314f6-3c33-4903-9e96-b8f0cbce297d" providerId="ADAL" clId="{3C1130C8-60A4-4B47-9EA9-7FF2FFC0715E}" dt="2018-10-08T14:23:45.462" v="1093" actId="478"/>
          <ac:picMkLst>
            <pc:docMk/>
            <pc:sldMk cId="1912502106" sldId="273"/>
            <ac:picMk id="6" creationId="{5F4F037E-06C2-43AF-9D3A-EC6127EC01A7}"/>
          </ac:picMkLst>
        </pc:picChg>
        <pc:picChg chg="add mod ord">
          <ac:chgData name="Cory Williams" userId="873314f6-3c33-4903-9e96-b8f0cbce297d" providerId="ADAL" clId="{3C1130C8-60A4-4B47-9EA9-7FF2FFC0715E}" dt="2018-10-08T14:28:24.426" v="1148" actId="14100"/>
          <ac:picMkLst>
            <pc:docMk/>
            <pc:sldMk cId="1912502106" sldId="273"/>
            <ac:picMk id="1026" creationId="{F64CE183-EDCF-400A-A177-2B38D447E00A}"/>
          </ac:picMkLst>
        </pc:picChg>
        <pc:cxnChg chg="add del">
          <ac:chgData name="Cory Williams" userId="873314f6-3c33-4903-9e96-b8f0cbce297d" providerId="ADAL" clId="{3C1130C8-60A4-4B47-9EA9-7FF2FFC0715E}" dt="2018-10-08T14:27:35.756" v="1133" actId="26606"/>
          <ac:cxnSpMkLst>
            <pc:docMk/>
            <pc:sldMk cId="1912502106" sldId="273"/>
            <ac:cxnSpMk id="73" creationId="{20E3A342-4D61-4E3F-AF90-1AB42AEB96CC}"/>
          </ac:cxnSpMkLst>
        </pc:cxnChg>
        <pc:cxnChg chg="add del">
          <ac:chgData name="Cory Williams" userId="873314f6-3c33-4903-9e96-b8f0cbce297d" providerId="ADAL" clId="{3C1130C8-60A4-4B47-9EA9-7FF2FFC0715E}" dt="2018-10-08T14:27:37.942" v="1135" actId="26606"/>
          <ac:cxnSpMkLst>
            <pc:docMk/>
            <pc:sldMk cId="1912502106" sldId="273"/>
            <ac:cxnSpMk id="1029" creationId="{67182200-4859-4C8D-BCBB-55B245C28BA3}"/>
          </ac:cxnSpMkLst>
        </pc:cxnChg>
        <pc:cxnChg chg="add del">
          <ac:chgData name="Cory Williams" userId="873314f6-3c33-4903-9e96-b8f0cbce297d" providerId="ADAL" clId="{3C1130C8-60A4-4B47-9EA9-7FF2FFC0715E}" dt="2018-10-08T14:27:41.367" v="1137" actId="26606"/>
          <ac:cxnSpMkLst>
            <pc:docMk/>
            <pc:sldMk cId="1912502106" sldId="273"/>
            <ac:cxnSpMk id="1032" creationId="{96A8629B-8289-498B-939B-1CA0C106182C}"/>
          </ac:cxnSpMkLst>
        </pc:cxnChg>
      </pc:sldChg>
      <pc:sldChg chg="addSp modSp add mod setBg">
        <pc:chgData name="Cory Williams" userId="873314f6-3c33-4903-9e96-b8f0cbce297d" providerId="ADAL" clId="{3C1130C8-60A4-4B47-9EA9-7FF2FFC0715E}" dt="2018-10-08T14:42:50.056" v="1166" actId="20577"/>
        <pc:sldMkLst>
          <pc:docMk/>
          <pc:sldMk cId="2975629621" sldId="275"/>
        </pc:sldMkLst>
        <pc:spChg chg="mod">
          <ac:chgData name="Cory Williams" userId="873314f6-3c33-4903-9e96-b8f0cbce297d" providerId="ADAL" clId="{3C1130C8-60A4-4B47-9EA9-7FF2FFC0715E}" dt="2018-10-08T14:42:02.294" v="1157" actId="26606"/>
          <ac:spMkLst>
            <pc:docMk/>
            <pc:sldMk cId="2975629621" sldId="275"/>
            <ac:spMk id="2" creationId="{335BDE13-D5EA-45A3-BF4F-A95D37F16B19}"/>
          </ac:spMkLst>
        </pc:spChg>
        <pc:spChg chg="mod">
          <ac:chgData name="Cory Williams" userId="873314f6-3c33-4903-9e96-b8f0cbce297d" providerId="ADAL" clId="{3C1130C8-60A4-4B47-9EA9-7FF2FFC0715E}" dt="2018-10-08T14:42:50.056" v="1166" actId="20577"/>
          <ac:spMkLst>
            <pc:docMk/>
            <pc:sldMk cId="2975629621" sldId="275"/>
            <ac:spMk id="3" creationId="{BEC40EBD-1F3A-41EB-BEA2-2F955F0A287D}"/>
          </ac:spMkLst>
        </pc:spChg>
        <pc:spChg chg="add">
          <ac:chgData name="Cory Williams" userId="873314f6-3c33-4903-9e96-b8f0cbce297d" providerId="ADAL" clId="{3C1130C8-60A4-4B47-9EA9-7FF2FFC0715E}" dt="2018-10-08T14:42:02.294" v="1157" actId="26606"/>
          <ac:spMkLst>
            <pc:docMk/>
            <pc:sldMk cId="2975629621" sldId="275"/>
            <ac:spMk id="9" creationId="{3BAF1561-20C4-41FD-A35F-BF2B9E727F3E}"/>
          </ac:spMkLst>
        </pc:spChg>
        <pc:spChg chg="add">
          <ac:chgData name="Cory Williams" userId="873314f6-3c33-4903-9e96-b8f0cbce297d" providerId="ADAL" clId="{3C1130C8-60A4-4B47-9EA9-7FF2FFC0715E}" dt="2018-10-08T14:42:02.294" v="1157" actId="26606"/>
          <ac:spMkLst>
            <pc:docMk/>
            <pc:sldMk cId="2975629621" sldId="275"/>
            <ac:spMk id="11" creationId="{839DC788-B140-4F3E-A91E-CB3E70ED940A}"/>
          </ac:spMkLst>
        </pc:spChg>
        <pc:picChg chg="add mod">
          <ac:chgData name="Cory Williams" userId="873314f6-3c33-4903-9e96-b8f0cbce297d" providerId="ADAL" clId="{3C1130C8-60A4-4B47-9EA9-7FF2FFC0715E}" dt="2018-10-08T14:42:12.482" v="1159" actId="1076"/>
          <ac:picMkLst>
            <pc:docMk/>
            <pc:sldMk cId="2975629621" sldId="275"/>
            <ac:picMk id="4" creationId="{0C5FB55D-36BE-4E46-B280-390878C96D28}"/>
          </ac:picMkLst>
        </pc:picChg>
        <pc:cxnChg chg="add">
          <ac:chgData name="Cory Williams" userId="873314f6-3c33-4903-9e96-b8f0cbce297d" providerId="ADAL" clId="{3C1130C8-60A4-4B47-9EA9-7FF2FFC0715E}" dt="2018-10-08T14:42:02.294" v="1157" actId="26606"/>
          <ac:cxnSpMkLst>
            <pc:docMk/>
            <pc:sldMk cId="2975629621" sldId="275"/>
            <ac:cxnSpMk id="13" creationId="{FC18D930-0EEE-448F-ABF1-2AA3C83DA552}"/>
          </ac:cxnSpMkLst>
        </pc:cxnChg>
      </pc:sldChg>
      <pc:sldChg chg="addSp delSp modSp add mod setBg">
        <pc:chgData name="Cory Williams" userId="873314f6-3c33-4903-9e96-b8f0cbce297d" providerId="ADAL" clId="{3C1130C8-60A4-4B47-9EA9-7FF2FFC0715E}" dt="2018-10-08T16:01:32.068" v="2191"/>
        <pc:sldMkLst>
          <pc:docMk/>
          <pc:sldMk cId="2683731786" sldId="276"/>
        </pc:sldMkLst>
        <pc:spChg chg="mod">
          <ac:chgData name="Cory Williams" userId="873314f6-3c33-4903-9e96-b8f0cbce297d" providerId="ADAL" clId="{3C1130C8-60A4-4B47-9EA9-7FF2FFC0715E}" dt="2018-10-08T14:53:01.889" v="1345" actId="26606"/>
          <ac:spMkLst>
            <pc:docMk/>
            <pc:sldMk cId="2683731786" sldId="276"/>
            <ac:spMk id="2" creationId="{95A07591-426B-492A-9093-621F22BEA1D7}"/>
          </ac:spMkLst>
        </pc:spChg>
        <pc:spChg chg="add del mod">
          <ac:chgData name="Cory Williams" userId="873314f6-3c33-4903-9e96-b8f0cbce297d" providerId="ADAL" clId="{3C1130C8-60A4-4B47-9EA9-7FF2FFC0715E}" dt="2018-10-08T14:50:46.108" v="1337" actId="26606"/>
          <ac:spMkLst>
            <pc:docMk/>
            <pc:sldMk cId="2683731786" sldId="276"/>
            <ac:spMk id="3" creationId="{239EB013-CF07-498B-AF0B-C018C1E2BD33}"/>
          </ac:spMkLst>
        </pc:spChg>
        <pc:spChg chg="add">
          <ac:chgData name="Cory Williams" userId="873314f6-3c33-4903-9e96-b8f0cbce297d" providerId="ADAL" clId="{3C1130C8-60A4-4B47-9EA9-7FF2FFC0715E}" dt="2018-10-08T14:53:01.889" v="1345" actId="26606"/>
          <ac:spMkLst>
            <pc:docMk/>
            <pc:sldMk cId="2683731786" sldId="276"/>
            <ac:spMk id="11" creationId="{876248C8-0720-48AB-91BA-5F530BB41E5E}"/>
          </ac:spMkLst>
        </pc:spChg>
        <pc:spChg chg="add">
          <ac:chgData name="Cory Williams" userId="873314f6-3c33-4903-9e96-b8f0cbce297d" providerId="ADAL" clId="{3C1130C8-60A4-4B47-9EA9-7FF2FFC0715E}" dt="2018-10-08T14:53:01.889" v="1345" actId="26606"/>
          <ac:spMkLst>
            <pc:docMk/>
            <pc:sldMk cId="2683731786" sldId="276"/>
            <ac:spMk id="13" creationId="{523BEDA7-D0B8-4802-8168-92452653BC9F}"/>
          </ac:spMkLst>
        </pc:spChg>
        <pc:spChg chg="add">
          <ac:chgData name="Cory Williams" userId="873314f6-3c33-4903-9e96-b8f0cbce297d" providerId="ADAL" clId="{3C1130C8-60A4-4B47-9EA9-7FF2FFC0715E}" dt="2018-10-08T14:53:01.889" v="1345" actId="26606"/>
          <ac:spMkLst>
            <pc:docMk/>
            <pc:sldMk cId="2683731786" sldId="276"/>
            <ac:spMk id="15" creationId="{D2EFF34B-7B1A-4F9D-8CEE-A40962BC7C21}"/>
          </ac:spMkLst>
        </pc:spChg>
        <pc:graphicFrameChg chg="add del">
          <ac:chgData name="Cory Williams" userId="873314f6-3c33-4903-9e96-b8f0cbce297d" providerId="ADAL" clId="{3C1130C8-60A4-4B47-9EA9-7FF2FFC0715E}" dt="2018-10-08T14:50:06.525" v="1327" actId="26606"/>
          <ac:graphicFrameMkLst>
            <pc:docMk/>
            <pc:sldMk cId="2683731786" sldId="276"/>
            <ac:graphicFrameMk id="5" creationId="{B51979A2-A0D4-4731-8D13-B67EB25B6BDD}"/>
          </ac:graphicFrameMkLst>
        </pc:graphicFrameChg>
        <pc:graphicFrameChg chg="add mod modGraphic">
          <ac:chgData name="Cory Williams" userId="873314f6-3c33-4903-9e96-b8f0cbce297d" providerId="ADAL" clId="{3C1130C8-60A4-4B47-9EA9-7FF2FFC0715E}" dt="2018-10-08T16:01:32.068" v="2191"/>
          <ac:graphicFrameMkLst>
            <pc:docMk/>
            <pc:sldMk cId="2683731786" sldId="276"/>
            <ac:graphicFrameMk id="6" creationId="{C3EB6BBA-7D0D-40E0-B8DA-0927E9D5684B}"/>
          </ac:graphicFrameMkLst>
        </pc:graphicFrameChg>
      </pc:sldChg>
      <pc:sldChg chg="addSp delSp modSp add mod setBg">
        <pc:chgData name="Cory Williams" userId="873314f6-3c33-4903-9e96-b8f0cbce297d" providerId="ADAL" clId="{3C1130C8-60A4-4B47-9EA9-7FF2FFC0715E}" dt="2018-10-08T15:35:49.009" v="2117" actId="27636"/>
        <pc:sldMkLst>
          <pc:docMk/>
          <pc:sldMk cId="1221134694" sldId="277"/>
        </pc:sldMkLst>
        <pc:spChg chg="mod">
          <ac:chgData name="Cory Williams" userId="873314f6-3c33-4903-9e96-b8f0cbce297d" providerId="ADAL" clId="{3C1130C8-60A4-4B47-9EA9-7FF2FFC0715E}" dt="2018-10-08T15:01:33.259" v="1541" actId="26606"/>
          <ac:spMkLst>
            <pc:docMk/>
            <pc:sldMk cId="1221134694" sldId="277"/>
            <ac:spMk id="2" creationId="{C919C7FD-D96A-47B3-82CB-131B384F04E8}"/>
          </ac:spMkLst>
        </pc:spChg>
        <pc:spChg chg="add del mod">
          <ac:chgData name="Cory Williams" userId="873314f6-3c33-4903-9e96-b8f0cbce297d" providerId="ADAL" clId="{3C1130C8-60A4-4B47-9EA9-7FF2FFC0715E}" dt="2018-10-08T15:35:49.009" v="2117" actId="27636"/>
          <ac:spMkLst>
            <pc:docMk/>
            <pc:sldMk cId="1221134694" sldId="277"/>
            <ac:spMk id="3" creationId="{7D74C809-BA7F-4ED9-9FC2-C396F601B40C}"/>
          </ac:spMkLst>
        </pc:spChg>
        <pc:spChg chg="add">
          <ac:chgData name="Cory Williams" userId="873314f6-3c33-4903-9e96-b8f0cbce297d" providerId="ADAL" clId="{3C1130C8-60A4-4B47-9EA9-7FF2FFC0715E}" dt="2018-10-08T15:01:33.259" v="1541" actId="26606"/>
          <ac:spMkLst>
            <pc:docMk/>
            <pc:sldMk cId="1221134694" sldId="277"/>
            <ac:spMk id="14" creationId="{3BAF1561-20C4-41FD-A35F-BF2B9E727F3E}"/>
          </ac:spMkLst>
        </pc:spChg>
        <pc:spChg chg="add">
          <ac:chgData name="Cory Williams" userId="873314f6-3c33-4903-9e96-b8f0cbce297d" providerId="ADAL" clId="{3C1130C8-60A4-4B47-9EA9-7FF2FFC0715E}" dt="2018-10-08T15:01:33.259" v="1541" actId="26606"/>
          <ac:spMkLst>
            <pc:docMk/>
            <pc:sldMk cId="1221134694" sldId="277"/>
            <ac:spMk id="16" creationId="{839DC788-B140-4F3E-A91E-CB3E70ED940A}"/>
          </ac:spMkLst>
        </pc:spChg>
        <pc:picChg chg="add del mod">
          <ac:chgData name="Cory Williams" userId="873314f6-3c33-4903-9e96-b8f0cbce297d" providerId="ADAL" clId="{3C1130C8-60A4-4B47-9EA9-7FF2FFC0715E}" dt="2018-10-08T14:56:56.015" v="1459"/>
          <ac:picMkLst>
            <pc:docMk/>
            <pc:sldMk cId="1221134694" sldId="277"/>
            <ac:picMk id="5" creationId="{77EC041F-DCDB-441E-B046-0547E39BD584}"/>
          </ac:picMkLst>
        </pc:picChg>
        <pc:picChg chg="add del mod">
          <ac:chgData name="Cory Williams" userId="873314f6-3c33-4903-9e96-b8f0cbce297d" providerId="ADAL" clId="{3C1130C8-60A4-4B47-9EA9-7FF2FFC0715E}" dt="2018-10-08T14:56:59.906" v="1464"/>
          <ac:picMkLst>
            <pc:docMk/>
            <pc:sldMk cId="1221134694" sldId="277"/>
            <ac:picMk id="7" creationId="{4B5FB9B3-E5CF-4A45-A69B-838F1ED8C067}"/>
          </ac:picMkLst>
        </pc:picChg>
        <pc:picChg chg="add mod">
          <ac:chgData name="Cory Williams" userId="873314f6-3c33-4903-9e96-b8f0cbce297d" providerId="ADAL" clId="{3C1130C8-60A4-4B47-9EA9-7FF2FFC0715E}" dt="2018-10-08T15:01:42.837" v="1544" actId="14100"/>
          <ac:picMkLst>
            <pc:docMk/>
            <pc:sldMk cId="1221134694" sldId="277"/>
            <ac:picMk id="9" creationId="{9B43E806-198A-4173-9E4A-D052687A1385}"/>
          </ac:picMkLst>
        </pc:picChg>
        <pc:cxnChg chg="add">
          <ac:chgData name="Cory Williams" userId="873314f6-3c33-4903-9e96-b8f0cbce297d" providerId="ADAL" clId="{3C1130C8-60A4-4B47-9EA9-7FF2FFC0715E}" dt="2018-10-08T15:01:33.259" v="1541" actId="26606"/>
          <ac:cxnSpMkLst>
            <pc:docMk/>
            <pc:sldMk cId="1221134694" sldId="277"/>
            <ac:cxnSpMk id="18" creationId="{FC18D930-0EEE-448F-ABF1-2AA3C83DA552}"/>
          </ac:cxnSpMkLst>
        </pc:cxnChg>
      </pc:sldChg>
      <pc:sldChg chg="addSp delSp modSp add mod setBg setClrOvrMap modNotesTx">
        <pc:chgData name="Cory Williams" userId="873314f6-3c33-4903-9e96-b8f0cbce297d" providerId="ADAL" clId="{3C1130C8-60A4-4B47-9EA9-7FF2FFC0715E}" dt="2018-10-08T15:35:01.793" v="2104" actId="14100"/>
        <pc:sldMkLst>
          <pc:docMk/>
          <pc:sldMk cId="3563566575" sldId="278"/>
        </pc:sldMkLst>
        <pc:spChg chg="mod">
          <ac:chgData name="Cory Williams" userId="873314f6-3c33-4903-9e96-b8f0cbce297d" providerId="ADAL" clId="{3C1130C8-60A4-4B47-9EA9-7FF2FFC0715E}" dt="2018-10-08T15:33:48.530" v="2097" actId="26606"/>
          <ac:spMkLst>
            <pc:docMk/>
            <pc:sldMk cId="3563566575" sldId="278"/>
            <ac:spMk id="2" creationId="{9240DDF1-5AA1-4F1E-BB01-197EE3C1B860}"/>
          </ac:spMkLst>
        </pc:spChg>
        <pc:spChg chg="mod ord">
          <ac:chgData name="Cory Williams" userId="873314f6-3c33-4903-9e96-b8f0cbce297d" providerId="ADAL" clId="{3C1130C8-60A4-4B47-9EA9-7FF2FFC0715E}" dt="2018-10-08T15:33:48.530" v="2097" actId="26606"/>
          <ac:spMkLst>
            <pc:docMk/>
            <pc:sldMk cId="3563566575" sldId="278"/>
            <ac:spMk id="3" creationId="{6256118D-E863-45A3-A65C-71F9E4F143D3}"/>
          </ac:spMkLst>
        </pc:spChg>
        <pc:spChg chg="add del">
          <ac:chgData name="Cory Williams" userId="873314f6-3c33-4903-9e96-b8f0cbce297d" providerId="ADAL" clId="{3C1130C8-60A4-4B47-9EA9-7FF2FFC0715E}" dt="2018-10-08T15:33:48.530" v="2097" actId="26606"/>
          <ac:spMkLst>
            <pc:docMk/>
            <pc:sldMk cId="3563566575" sldId="278"/>
            <ac:spMk id="9" creationId="{432691CC-4AB8-48AF-B822-EBF7F4E9E6CD}"/>
          </ac:spMkLst>
        </pc:spChg>
        <pc:spChg chg="add del">
          <ac:chgData name="Cory Williams" userId="873314f6-3c33-4903-9e96-b8f0cbce297d" providerId="ADAL" clId="{3C1130C8-60A4-4B47-9EA9-7FF2FFC0715E}" dt="2018-10-08T15:33:48.530" v="2097" actId="26606"/>
          <ac:spMkLst>
            <pc:docMk/>
            <pc:sldMk cId="3563566575" sldId="278"/>
            <ac:spMk id="10" creationId="{47311653-CA1C-4366-AF7B-2E9767F1871B}"/>
          </ac:spMkLst>
        </pc:spChg>
        <pc:spChg chg="add del">
          <ac:chgData name="Cory Williams" userId="873314f6-3c33-4903-9e96-b8f0cbce297d" providerId="ADAL" clId="{3C1130C8-60A4-4B47-9EA9-7FF2FFC0715E}" dt="2018-10-08T15:32:52.093" v="2085" actId="26606"/>
          <ac:spMkLst>
            <pc:docMk/>
            <pc:sldMk cId="3563566575" sldId="278"/>
            <ac:spMk id="12" creationId="{99899462-FC16-43B0-966B-FCA263450716}"/>
          </ac:spMkLst>
        </pc:spChg>
        <pc:spChg chg="add del">
          <ac:chgData name="Cory Williams" userId="873314f6-3c33-4903-9e96-b8f0cbce297d" providerId="ADAL" clId="{3C1130C8-60A4-4B47-9EA9-7FF2FFC0715E}" dt="2018-10-08T15:33:48.530" v="2097" actId="26606"/>
          <ac:spMkLst>
            <pc:docMk/>
            <pc:sldMk cId="3563566575" sldId="278"/>
            <ac:spMk id="16" creationId="{D6A8E1B4-B839-4C58-B08A-F0B09458080B}"/>
          </ac:spMkLst>
        </pc:spChg>
        <pc:spChg chg="add del">
          <ac:chgData name="Cory Williams" userId="873314f6-3c33-4903-9e96-b8f0cbce297d" providerId="ADAL" clId="{3C1130C8-60A4-4B47-9EA9-7FF2FFC0715E}" dt="2018-10-08T15:33:48.530" v="2097" actId="26606"/>
          <ac:spMkLst>
            <pc:docMk/>
            <pc:sldMk cId="3563566575" sldId="278"/>
            <ac:spMk id="18" creationId="{2CABF795-F18F-494E-BBDE-C1415B786531}"/>
          </ac:spMkLst>
        </pc:spChg>
        <pc:spChg chg="add">
          <ac:chgData name="Cory Williams" userId="873314f6-3c33-4903-9e96-b8f0cbce297d" providerId="ADAL" clId="{3C1130C8-60A4-4B47-9EA9-7FF2FFC0715E}" dt="2018-10-08T15:33:48.530" v="2097" actId="26606"/>
          <ac:spMkLst>
            <pc:docMk/>
            <pc:sldMk cId="3563566575" sldId="278"/>
            <ac:spMk id="23" creationId="{B1E3044D-AD17-4052-A453-8AA654EFAB6E}"/>
          </ac:spMkLst>
        </pc:spChg>
        <pc:spChg chg="add">
          <ac:chgData name="Cory Williams" userId="873314f6-3c33-4903-9e96-b8f0cbce297d" providerId="ADAL" clId="{3C1130C8-60A4-4B47-9EA9-7FF2FFC0715E}" dt="2018-10-08T15:33:48.530" v="2097" actId="26606"/>
          <ac:spMkLst>
            <pc:docMk/>
            <pc:sldMk cId="3563566575" sldId="278"/>
            <ac:spMk id="25" creationId="{81289F98-975F-4EB2-9553-8E1A9946BA3F}"/>
          </ac:spMkLst>
        </pc:spChg>
        <pc:spChg chg="add">
          <ac:chgData name="Cory Williams" userId="873314f6-3c33-4903-9e96-b8f0cbce297d" providerId="ADAL" clId="{3C1130C8-60A4-4B47-9EA9-7FF2FFC0715E}" dt="2018-10-08T15:33:48.530" v="2097" actId="26606"/>
          <ac:spMkLst>
            <pc:docMk/>
            <pc:sldMk cId="3563566575" sldId="278"/>
            <ac:spMk id="27" creationId="{1F564BCF-97B6-4D86-94EE-DD1B587F2189}"/>
          </ac:spMkLst>
        </pc:spChg>
        <pc:spChg chg="add">
          <ac:chgData name="Cory Williams" userId="873314f6-3c33-4903-9e96-b8f0cbce297d" providerId="ADAL" clId="{3C1130C8-60A4-4B47-9EA9-7FF2FFC0715E}" dt="2018-10-08T15:33:48.530" v="2097" actId="26606"/>
          <ac:spMkLst>
            <pc:docMk/>
            <pc:sldMk cId="3563566575" sldId="278"/>
            <ac:spMk id="29" creationId="{54600AC1-F146-4567-9C5E-A96D6D349234}"/>
          </ac:spMkLst>
        </pc:spChg>
        <pc:spChg chg="add">
          <ac:chgData name="Cory Williams" userId="873314f6-3c33-4903-9e96-b8f0cbce297d" providerId="ADAL" clId="{3C1130C8-60A4-4B47-9EA9-7FF2FFC0715E}" dt="2018-10-08T15:33:48.530" v="2097" actId="26606"/>
          <ac:spMkLst>
            <pc:docMk/>
            <pc:sldMk cId="3563566575" sldId="278"/>
            <ac:spMk id="31" creationId="{EBA7E638-205A-4579-864F-125BAC629F4D}"/>
          </ac:spMkLst>
        </pc:spChg>
        <pc:spChg chg="add">
          <ac:chgData name="Cory Williams" userId="873314f6-3c33-4903-9e96-b8f0cbce297d" providerId="ADAL" clId="{3C1130C8-60A4-4B47-9EA9-7FF2FFC0715E}" dt="2018-10-08T15:33:48.530" v="2097" actId="26606"/>
          <ac:spMkLst>
            <pc:docMk/>
            <pc:sldMk cId="3563566575" sldId="278"/>
            <ac:spMk id="33" creationId="{2854001E-6E9D-464A-9B65-A4012F7B30D4}"/>
          </ac:spMkLst>
        </pc:spChg>
        <pc:picChg chg="add mod ord">
          <ac:chgData name="Cory Williams" userId="873314f6-3c33-4903-9e96-b8f0cbce297d" providerId="ADAL" clId="{3C1130C8-60A4-4B47-9EA9-7FF2FFC0715E}" dt="2018-10-08T15:35:01.793" v="2104" actId="14100"/>
          <ac:picMkLst>
            <pc:docMk/>
            <pc:sldMk cId="3563566575" sldId="278"/>
            <ac:picMk id="5" creationId="{726D5268-595E-47F0-95F9-64A091A1EC02}"/>
          </ac:picMkLst>
        </pc:picChg>
        <pc:picChg chg="add mod ord">
          <ac:chgData name="Cory Williams" userId="873314f6-3c33-4903-9e96-b8f0cbce297d" providerId="ADAL" clId="{3C1130C8-60A4-4B47-9EA9-7FF2FFC0715E}" dt="2018-10-08T15:34:44.182" v="2100" actId="14100"/>
          <ac:picMkLst>
            <pc:docMk/>
            <pc:sldMk cId="3563566575" sldId="278"/>
            <ac:picMk id="7" creationId="{8419A8B9-29F8-4072-9BC0-C97554ADB51A}"/>
          </ac:picMkLst>
        </pc:picChg>
        <pc:cxnChg chg="add del">
          <ac:chgData name="Cory Williams" userId="873314f6-3c33-4903-9e96-b8f0cbce297d" providerId="ADAL" clId="{3C1130C8-60A4-4B47-9EA9-7FF2FFC0715E}" dt="2018-10-08T15:32:52.093" v="2085" actId="26606"/>
          <ac:cxnSpMkLst>
            <pc:docMk/>
            <pc:sldMk cId="3563566575" sldId="278"/>
            <ac:cxnSpMk id="14" creationId="{AAFEA932-2DF1-410C-A00A-7A1E7DBF7511}"/>
          </ac:cxnSpMkLst>
        </pc:cxnChg>
        <pc:cxnChg chg="add">
          <ac:chgData name="Cory Williams" userId="873314f6-3c33-4903-9e96-b8f0cbce297d" providerId="ADAL" clId="{3C1130C8-60A4-4B47-9EA9-7FF2FFC0715E}" dt="2018-10-08T15:33:48.530" v="2097" actId="26606"/>
          <ac:cxnSpMkLst>
            <pc:docMk/>
            <pc:sldMk cId="3563566575" sldId="278"/>
            <ac:cxnSpMk id="35" creationId="{62C9802A-EFBD-41D4-894F-AFD985DBA5BD}"/>
          </ac:cxnSpMkLst>
        </pc:cxnChg>
      </pc:sldChg>
      <pc:sldChg chg="addSp delSp modSp add mod setBg setClrOvrMap">
        <pc:chgData name="Cory Williams" userId="873314f6-3c33-4903-9e96-b8f0cbce297d" providerId="ADAL" clId="{3C1130C8-60A4-4B47-9EA9-7FF2FFC0715E}" dt="2018-10-08T16:12:25.927" v="2306" actId="113"/>
        <pc:sldMkLst>
          <pc:docMk/>
          <pc:sldMk cId="2468786594" sldId="279"/>
        </pc:sldMkLst>
        <pc:spChg chg="mod">
          <ac:chgData name="Cory Williams" userId="873314f6-3c33-4903-9e96-b8f0cbce297d" providerId="ADAL" clId="{3C1130C8-60A4-4B47-9EA9-7FF2FFC0715E}" dt="2018-10-08T16:12:10.109" v="2300" actId="26606"/>
          <ac:spMkLst>
            <pc:docMk/>
            <pc:sldMk cId="2468786594" sldId="279"/>
            <ac:spMk id="2" creationId="{92C5C311-7D08-433D-9221-786F5C43D04F}"/>
          </ac:spMkLst>
        </pc:spChg>
        <pc:spChg chg="mod">
          <ac:chgData name="Cory Williams" userId="873314f6-3c33-4903-9e96-b8f0cbce297d" providerId="ADAL" clId="{3C1130C8-60A4-4B47-9EA9-7FF2FFC0715E}" dt="2018-10-08T16:12:25.927" v="2306" actId="113"/>
          <ac:spMkLst>
            <pc:docMk/>
            <pc:sldMk cId="2468786594" sldId="279"/>
            <ac:spMk id="3" creationId="{C633386C-B489-4D6F-97B2-52296E6C4628}"/>
          </ac:spMkLst>
        </pc:spChg>
        <pc:spChg chg="add del">
          <ac:chgData name="Cory Williams" userId="873314f6-3c33-4903-9e96-b8f0cbce297d" providerId="ADAL" clId="{3C1130C8-60A4-4B47-9EA9-7FF2FFC0715E}" dt="2018-10-08T16:11:11.020" v="2288" actId="26606"/>
          <ac:spMkLst>
            <pc:docMk/>
            <pc:sldMk cId="2468786594" sldId="279"/>
            <ac:spMk id="7" creationId="{2B1D4F77-A17C-43D7-B7FA-545148E4E93D}"/>
          </ac:spMkLst>
        </pc:spChg>
        <pc:spChg chg="add del">
          <ac:chgData name="Cory Williams" userId="873314f6-3c33-4903-9e96-b8f0cbce297d" providerId="ADAL" clId="{3C1130C8-60A4-4B47-9EA9-7FF2FFC0715E}" dt="2018-10-08T16:11:14.283" v="2290" actId="26606"/>
          <ac:spMkLst>
            <pc:docMk/>
            <pc:sldMk cId="2468786594" sldId="279"/>
            <ac:spMk id="9" creationId="{E862BE82-D00D-42C1-BF16-93AA37870C32}"/>
          </ac:spMkLst>
        </pc:spChg>
        <pc:spChg chg="add del">
          <ac:chgData name="Cory Williams" userId="873314f6-3c33-4903-9e96-b8f0cbce297d" providerId="ADAL" clId="{3C1130C8-60A4-4B47-9EA9-7FF2FFC0715E}" dt="2018-10-08T16:10:32.358" v="2279" actId="26606"/>
          <ac:spMkLst>
            <pc:docMk/>
            <pc:sldMk cId="2468786594" sldId="279"/>
            <ac:spMk id="10" creationId="{3CD9DF72-87A3-404E-A828-84CBF11A8303}"/>
          </ac:spMkLst>
        </pc:spChg>
        <pc:spChg chg="add del">
          <ac:chgData name="Cory Williams" userId="873314f6-3c33-4903-9e96-b8f0cbce297d" providerId="ADAL" clId="{3C1130C8-60A4-4B47-9EA9-7FF2FFC0715E}" dt="2018-10-08T16:11:14.283" v="2290" actId="26606"/>
          <ac:spMkLst>
            <pc:docMk/>
            <pc:sldMk cId="2468786594" sldId="279"/>
            <ac:spMk id="11" creationId="{F6D92C2D-1D3D-4974-918C-06579FB354A9}"/>
          </ac:spMkLst>
        </pc:spChg>
        <pc:spChg chg="add del">
          <ac:chgData name="Cory Williams" userId="873314f6-3c33-4903-9e96-b8f0cbce297d" providerId="ADAL" clId="{3C1130C8-60A4-4B47-9EA9-7FF2FFC0715E}" dt="2018-10-08T16:11:21.239" v="2292" actId="26606"/>
          <ac:spMkLst>
            <pc:docMk/>
            <pc:sldMk cId="2468786594" sldId="279"/>
            <ac:spMk id="14" creationId="{569C1A01-6FB5-43CE-ADCC-936728ACAC0D}"/>
          </ac:spMkLst>
        </pc:spChg>
        <pc:spChg chg="add del">
          <ac:chgData name="Cory Williams" userId="873314f6-3c33-4903-9e96-b8f0cbce297d" providerId="ADAL" clId="{3C1130C8-60A4-4B47-9EA9-7FF2FFC0715E}" dt="2018-10-08T16:12:10.127" v="2301" actId="26606"/>
          <ac:spMkLst>
            <pc:docMk/>
            <pc:sldMk cId="2468786594" sldId="279"/>
            <ac:spMk id="18" creationId="{3CD9DF72-87A3-404E-A828-84CBF11A8303}"/>
          </ac:spMkLst>
        </pc:spChg>
        <pc:spChg chg="add del">
          <ac:chgData name="Cory Williams" userId="873314f6-3c33-4903-9e96-b8f0cbce297d" providerId="ADAL" clId="{3C1130C8-60A4-4B47-9EA9-7FF2FFC0715E}" dt="2018-10-08T16:12:10.109" v="2300" actId="26606"/>
          <ac:spMkLst>
            <pc:docMk/>
            <pc:sldMk cId="2468786594" sldId="279"/>
            <ac:spMk id="24" creationId="{C5E6CFF1-2F42-4E10-9A97-F116F46F53FE}"/>
          </ac:spMkLst>
        </pc:spChg>
        <pc:spChg chg="add">
          <ac:chgData name="Cory Williams" userId="873314f6-3c33-4903-9e96-b8f0cbce297d" providerId="ADAL" clId="{3C1130C8-60A4-4B47-9EA9-7FF2FFC0715E}" dt="2018-10-08T16:12:10.127" v="2301" actId="26606"/>
          <ac:spMkLst>
            <pc:docMk/>
            <pc:sldMk cId="2468786594" sldId="279"/>
            <ac:spMk id="28" creationId="{3CD9DF72-87A3-404E-A828-84CBF11A8303}"/>
          </ac:spMkLst>
        </pc:spChg>
        <pc:picChg chg="add mod ord">
          <ac:chgData name="Cory Williams" userId="873314f6-3c33-4903-9e96-b8f0cbce297d" providerId="ADAL" clId="{3C1130C8-60A4-4B47-9EA9-7FF2FFC0715E}" dt="2018-10-08T16:12:10.109" v="2300" actId="26606"/>
          <ac:picMkLst>
            <pc:docMk/>
            <pc:sldMk cId="2468786594" sldId="279"/>
            <ac:picMk id="5" creationId="{A40CE86E-D770-4EA2-9012-F3E8D5D33B3B}"/>
          </ac:picMkLst>
        </pc:picChg>
        <pc:picChg chg="add del">
          <ac:chgData name="Cory Williams" userId="873314f6-3c33-4903-9e96-b8f0cbce297d" providerId="ADAL" clId="{3C1130C8-60A4-4B47-9EA9-7FF2FFC0715E}" dt="2018-10-08T16:11:21.239" v="2292" actId="26606"/>
          <ac:picMkLst>
            <pc:docMk/>
            <pc:sldMk cId="2468786594" sldId="279"/>
            <ac:picMk id="13" creationId="{EE09A529-E47C-4634-BB98-0A9526C372B4}"/>
          </ac:picMkLst>
        </pc:picChg>
        <pc:cxnChg chg="add del">
          <ac:chgData name="Cory Williams" userId="873314f6-3c33-4903-9e96-b8f0cbce297d" providerId="ADAL" clId="{3C1130C8-60A4-4B47-9EA9-7FF2FFC0715E}" dt="2018-10-08T16:10:32.358" v="2279" actId="26606"/>
          <ac:cxnSpMkLst>
            <pc:docMk/>
            <pc:sldMk cId="2468786594" sldId="279"/>
            <ac:cxnSpMk id="12" creationId="{20E3A342-4D61-4E3F-AF90-1AB42AEB96CC}"/>
          </ac:cxnSpMkLst>
        </pc:cxnChg>
        <pc:cxnChg chg="add del">
          <ac:chgData name="Cory Williams" userId="873314f6-3c33-4903-9e96-b8f0cbce297d" providerId="ADAL" clId="{3C1130C8-60A4-4B47-9EA9-7FF2FFC0715E}" dt="2018-10-08T16:11:23.805" v="2294" actId="26606"/>
          <ac:cxnSpMkLst>
            <pc:docMk/>
            <pc:sldMk cId="2468786594" sldId="279"/>
            <ac:cxnSpMk id="16" creationId="{E4A809D5-3600-46D4-A466-67F2349A54FB}"/>
          </ac:cxnSpMkLst>
        </pc:cxnChg>
        <pc:cxnChg chg="add del">
          <ac:chgData name="Cory Williams" userId="873314f6-3c33-4903-9e96-b8f0cbce297d" providerId="ADAL" clId="{3C1130C8-60A4-4B47-9EA9-7FF2FFC0715E}" dt="2018-10-08T16:12:10.127" v="2301" actId="26606"/>
          <ac:cxnSpMkLst>
            <pc:docMk/>
            <pc:sldMk cId="2468786594" sldId="279"/>
            <ac:cxnSpMk id="19" creationId="{20E3A342-4D61-4E3F-AF90-1AB42AEB96CC}"/>
          </ac:cxnSpMkLst>
        </pc:cxnChg>
        <pc:cxnChg chg="add del">
          <ac:chgData name="Cory Williams" userId="873314f6-3c33-4903-9e96-b8f0cbce297d" providerId="ADAL" clId="{3C1130C8-60A4-4B47-9EA9-7FF2FFC0715E}" dt="2018-10-08T16:12:10.109" v="2300" actId="26606"/>
          <ac:cxnSpMkLst>
            <pc:docMk/>
            <pc:sldMk cId="2468786594" sldId="279"/>
            <ac:cxnSpMk id="26" creationId="{96A8629B-8289-498B-939B-1CA0C106182C}"/>
          </ac:cxnSpMkLst>
        </pc:cxnChg>
        <pc:cxnChg chg="add">
          <ac:chgData name="Cory Williams" userId="873314f6-3c33-4903-9e96-b8f0cbce297d" providerId="ADAL" clId="{3C1130C8-60A4-4B47-9EA9-7FF2FFC0715E}" dt="2018-10-08T16:12:10.127" v="2301" actId="26606"/>
          <ac:cxnSpMkLst>
            <pc:docMk/>
            <pc:sldMk cId="2468786594" sldId="279"/>
            <ac:cxnSpMk id="29" creationId="{20E3A342-4D61-4E3F-AF90-1AB42AEB96CC}"/>
          </ac:cxnSpMkLst>
        </pc:cxnChg>
      </pc:sldChg>
      <pc:sldChg chg="addSp modSp add mod setBg">
        <pc:chgData name="Cory Williams" userId="873314f6-3c33-4903-9e96-b8f0cbce297d" providerId="ADAL" clId="{3C1130C8-60A4-4B47-9EA9-7FF2FFC0715E}" dt="2018-10-08T16:41:39.488" v="2431" actId="1076"/>
        <pc:sldMkLst>
          <pc:docMk/>
          <pc:sldMk cId="2018676671" sldId="280"/>
        </pc:sldMkLst>
        <pc:spChg chg="mod">
          <ac:chgData name="Cory Williams" userId="873314f6-3c33-4903-9e96-b8f0cbce297d" providerId="ADAL" clId="{3C1130C8-60A4-4B47-9EA9-7FF2FFC0715E}" dt="2018-10-08T16:41:25.462" v="2428" actId="26606"/>
          <ac:spMkLst>
            <pc:docMk/>
            <pc:sldMk cId="2018676671" sldId="280"/>
            <ac:spMk id="2" creationId="{B8875A44-846D-43D4-BC63-ECBCA1247251}"/>
          </ac:spMkLst>
        </pc:spChg>
        <pc:spChg chg="mod">
          <ac:chgData name="Cory Williams" userId="873314f6-3c33-4903-9e96-b8f0cbce297d" providerId="ADAL" clId="{3C1130C8-60A4-4B47-9EA9-7FF2FFC0715E}" dt="2018-10-08T16:41:25.462" v="2428" actId="26606"/>
          <ac:spMkLst>
            <pc:docMk/>
            <pc:sldMk cId="2018676671" sldId="280"/>
            <ac:spMk id="3" creationId="{7D8AFBAE-AB87-43F8-94FF-B4C76C22241B}"/>
          </ac:spMkLst>
        </pc:spChg>
        <pc:spChg chg="add">
          <ac:chgData name="Cory Williams" userId="873314f6-3c33-4903-9e96-b8f0cbce297d" providerId="ADAL" clId="{3C1130C8-60A4-4B47-9EA9-7FF2FFC0715E}" dt="2018-10-08T16:41:25.462" v="2428" actId="26606"/>
          <ac:spMkLst>
            <pc:docMk/>
            <pc:sldMk cId="2018676671" sldId="280"/>
            <ac:spMk id="10" creationId="{3BAF1561-20C4-41FD-A35F-BF2B9E727F3E}"/>
          </ac:spMkLst>
        </pc:spChg>
        <pc:spChg chg="add">
          <ac:chgData name="Cory Williams" userId="873314f6-3c33-4903-9e96-b8f0cbce297d" providerId="ADAL" clId="{3C1130C8-60A4-4B47-9EA9-7FF2FFC0715E}" dt="2018-10-08T16:41:25.462" v="2428" actId="26606"/>
          <ac:spMkLst>
            <pc:docMk/>
            <pc:sldMk cId="2018676671" sldId="280"/>
            <ac:spMk id="12" creationId="{839DC788-B140-4F3E-A91E-CB3E70ED940A}"/>
          </ac:spMkLst>
        </pc:spChg>
        <pc:picChg chg="add mod">
          <ac:chgData name="Cory Williams" userId="873314f6-3c33-4903-9e96-b8f0cbce297d" providerId="ADAL" clId="{3C1130C8-60A4-4B47-9EA9-7FF2FFC0715E}" dt="2018-10-08T16:41:39.488" v="2431" actId="1076"/>
          <ac:picMkLst>
            <pc:docMk/>
            <pc:sldMk cId="2018676671" sldId="280"/>
            <ac:picMk id="5" creationId="{81D0FDBA-6B76-4020-B4FF-E00FC8ECF626}"/>
          </ac:picMkLst>
        </pc:picChg>
        <pc:cxnChg chg="add">
          <ac:chgData name="Cory Williams" userId="873314f6-3c33-4903-9e96-b8f0cbce297d" providerId="ADAL" clId="{3C1130C8-60A4-4B47-9EA9-7FF2FFC0715E}" dt="2018-10-08T16:41:25.462" v="2428" actId="26606"/>
          <ac:cxnSpMkLst>
            <pc:docMk/>
            <pc:sldMk cId="2018676671" sldId="280"/>
            <ac:cxnSpMk id="14" creationId="{FC18D930-0EEE-448F-ABF1-2AA3C83DA552}"/>
          </ac:cxnSpMkLst>
        </pc:cxnChg>
      </pc:sldChg>
      <pc:sldChg chg="addSp modSp add mod setBg modNotesTx">
        <pc:chgData name="Cory Williams" userId="873314f6-3c33-4903-9e96-b8f0cbce297d" providerId="ADAL" clId="{3C1130C8-60A4-4B47-9EA9-7FF2FFC0715E}" dt="2018-10-08T16:46:23.501" v="2480" actId="20577"/>
        <pc:sldMkLst>
          <pc:docMk/>
          <pc:sldMk cId="166230959" sldId="281"/>
        </pc:sldMkLst>
        <pc:spChg chg="mod">
          <ac:chgData name="Cory Williams" userId="873314f6-3c33-4903-9e96-b8f0cbce297d" providerId="ADAL" clId="{3C1130C8-60A4-4B47-9EA9-7FF2FFC0715E}" dt="2018-10-08T16:44:37.661" v="2470" actId="26606"/>
          <ac:spMkLst>
            <pc:docMk/>
            <pc:sldMk cId="166230959" sldId="281"/>
            <ac:spMk id="2" creationId="{1B1A749B-1FC5-4DF5-9AE8-75FCD2AAF709}"/>
          </ac:spMkLst>
        </pc:spChg>
        <pc:spChg chg="mod">
          <ac:chgData name="Cory Williams" userId="873314f6-3c33-4903-9e96-b8f0cbce297d" providerId="ADAL" clId="{3C1130C8-60A4-4B47-9EA9-7FF2FFC0715E}" dt="2018-10-08T16:44:37.661" v="2470" actId="26606"/>
          <ac:spMkLst>
            <pc:docMk/>
            <pc:sldMk cId="166230959" sldId="281"/>
            <ac:spMk id="3" creationId="{B809A10E-5F76-4A3F-8A6E-DC39EEF802D8}"/>
          </ac:spMkLst>
        </pc:spChg>
        <pc:spChg chg="add">
          <ac:chgData name="Cory Williams" userId="873314f6-3c33-4903-9e96-b8f0cbce297d" providerId="ADAL" clId="{3C1130C8-60A4-4B47-9EA9-7FF2FFC0715E}" dt="2018-10-08T16:44:37.661" v="2470" actId="26606"/>
          <ac:spMkLst>
            <pc:docMk/>
            <pc:sldMk cId="166230959" sldId="281"/>
            <ac:spMk id="10" creationId="{3BAF1561-20C4-41FD-A35F-BF2B9E727F3E}"/>
          </ac:spMkLst>
        </pc:spChg>
        <pc:spChg chg="add">
          <ac:chgData name="Cory Williams" userId="873314f6-3c33-4903-9e96-b8f0cbce297d" providerId="ADAL" clId="{3C1130C8-60A4-4B47-9EA9-7FF2FFC0715E}" dt="2018-10-08T16:44:37.661" v="2470" actId="26606"/>
          <ac:spMkLst>
            <pc:docMk/>
            <pc:sldMk cId="166230959" sldId="281"/>
            <ac:spMk id="12" creationId="{839DC788-B140-4F3E-A91E-CB3E70ED940A}"/>
          </ac:spMkLst>
        </pc:spChg>
        <pc:picChg chg="add mod modCrop">
          <ac:chgData name="Cory Williams" userId="873314f6-3c33-4903-9e96-b8f0cbce297d" providerId="ADAL" clId="{3C1130C8-60A4-4B47-9EA9-7FF2FFC0715E}" dt="2018-10-08T16:45:48.484" v="2477" actId="1076"/>
          <ac:picMkLst>
            <pc:docMk/>
            <pc:sldMk cId="166230959" sldId="281"/>
            <ac:picMk id="5" creationId="{97C74F15-88EB-481F-A37E-5EE4E0AF41D7}"/>
          </ac:picMkLst>
        </pc:picChg>
        <pc:cxnChg chg="add">
          <ac:chgData name="Cory Williams" userId="873314f6-3c33-4903-9e96-b8f0cbce297d" providerId="ADAL" clId="{3C1130C8-60A4-4B47-9EA9-7FF2FFC0715E}" dt="2018-10-08T16:44:37.661" v="2470" actId="26606"/>
          <ac:cxnSpMkLst>
            <pc:docMk/>
            <pc:sldMk cId="166230959" sldId="281"/>
            <ac:cxnSpMk id="14" creationId="{FC18D930-0EEE-448F-ABF1-2AA3C83DA552}"/>
          </ac:cxnSpMkLst>
        </pc:cxnChg>
      </pc:sldChg>
      <pc:sldChg chg="addSp delSp modSp add mod ord setBg">
        <pc:chgData name="Cory Williams" userId="873314f6-3c33-4903-9e96-b8f0cbce297d" providerId="ADAL" clId="{3C1130C8-60A4-4B47-9EA9-7FF2FFC0715E}" dt="2018-10-08T16:55:43.022" v="2601"/>
        <pc:sldMkLst>
          <pc:docMk/>
          <pc:sldMk cId="2297836238" sldId="282"/>
        </pc:sldMkLst>
        <pc:spChg chg="mod">
          <ac:chgData name="Cory Williams" userId="873314f6-3c33-4903-9e96-b8f0cbce297d" providerId="ADAL" clId="{3C1130C8-60A4-4B47-9EA9-7FF2FFC0715E}" dt="2018-10-08T16:48:04.793" v="2566" actId="26606"/>
          <ac:spMkLst>
            <pc:docMk/>
            <pc:sldMk cId="2297836238" sldId="282"/>
            <ac:spMk id="2" creationId="{9F5C93D6-513A-4D0A-B9FC-F2D4F68CBD16}"/>
          </ac:spMkLst>
        </pc:spChg>
        <pc:spChg chg="mod">
          <ac:chgData name="Cory Williams" userId="873314f6-3c33-4903-9e96-b8f0cbce297d" providerId="ADAL" clId="{3C1130C8-60A4-4B47-9EA9-7FF2FFC0715E}" dt="2018-10-08T16:48:04.793" v="2566" actId="26606"/>
          <ac:spMkLst>
            <pc:docMk/>
            <pc:sldMk cId="2297836238" sldId="282"/>
            <ac:spMk id="3" creationId="{8E38E72C-2257-4E51-9A33-7CF0768C49E9}"/>
          </ac:spMkLst>
        </pc:spChg>
        <pc:spChg chg="add del">
          <ac:chgData name="Cory Williams" userId="873314f6-3c33-4903-9e96-b8f0cbce297d" providerId="ADAL" clId="{3C1130C8-60A4-4B47-9EA9-7FF2FFC0715E}" dt="2018-10-08T16:47:55.849" v="2562"/>
          <ac:spMkLst>
            <pc:docMk/>
            <pc:sldMk cId="2297836238" sldId="282"/>
            <ac:spMk id="4" creationId="{BC06D47C-ED71-4A34-9E68-E18553159CA3}"/>
          </ac:spMkLst>
        </pc:spChg>
        <pc:spChg chg="add">
          <ac:chgData name="Cory Williams" userId="873314f6-3c33-4903-9e96-b8f0cbce297d" providerId="ADAL" clId="{3C1130C8-60A4-4B47-9EA9-7FF2FFC0715E}" dt="2018-10-08T16:48:04.793" v="2566" actId="26606"/>
          <ac:spMkLst>
            <pc:docMk/>
            <pc:sldMk cId="2297836238" sldId="282"/>
            <ac:spMk id="11" creationId="{3BAF1561-20C4-41FD-A35F-BF2B9E727F3E}"/>
          </ac:spMkLst>
        </pc:spChg>
        <pc:spChg chg="add">
          <ac:chgData name="Cory Williams" userId="873314f6-3c33-4903-9e96-b8f0cbce297d" providerId="ADAL" clId="{3C1130C8-60A4-4B47-9EA9-7FF2FFC0715E}" dt="2018-10-08T16:48:04.793" v="2566" actId="26606"/>
          <ac:spMkLst>
            <pc:docMk/>
            <pc:sldMk cId="2297836238" sldId="282"/>
            <ac:spMk id="13" creationId="{839DC788-B140-4F3E-A91E-CB3E70ED940A}"/>
          </ac:spMkLst>
        </pc:spChg>
        <pc:picChg chg="add mod">
          <ac:chgData name="Cory Williams" userId="873314f6-3c33-4903-9e96-b8f0cbce297d" providerId="ADAL" clId="{3C1130C8-60A4-4B47-9EA9-7FF2FFC0715E}" dt="2018-10-08T16:48:31.838" v="2569" actId="1076"/>
          <ac:picMkLst>
            <pc:docMk/>
            <pc:sldMk cId="2297836238" sldId="282"/>
            <ac:picMk id="6" creationId="{CD4D960F-0B21-462A-97D2-B4AFF10C40D3}"/>
          </ac:picMkLst>
        </pc:picChg>
        <pc:cxnChg chg="add">
          <ac:chgData name="Cory Williams" userId="873314f6-3c33-4903-9e96-b8f0cbce297d" providerId="ADAL" clId="{3C1130C8-60A4-4B47-9EA9-7FF2FFC0715E}" dt="2018-10-08T16:48:04.793" v="2566" actId="26606"/>
          <ac:cxnSpMkLst>
            <pc:docMk/>
            <pc:sldMk cId="2297836238" sldId="282"/>
            <ac:cxnSpMk id="15" creationId="{FC18D930-0EEE-448F-ABF1-2AA3C83DA552}"/>
          </ac:cxnSpMkLst>
        </pc:cxnChg>
      </pc:sldChg>
      <pc:sldChg chg="addSp delSp modSp add mod setBg">
        <pc:chgData name="Cory Williams" userId="873314f6-3c33-4903-9e96-b8f0cbce297d" providerId="ADAL" clId="{3C1130C8-60A4-4B47-9EA9-7FF2FFC0715E}" dt="2018-10-08T16:57:39.425" v="2651" actId="26606"/>
        <pc:sldMkLst>
          <pc:docMk/>
          <pc:sldMk cId="467040635" sldId="283"/>
        </pc:sldMkLst>
        <pc:spChg chg="mod">
          <ac:chgData name="Cory Williams" userId="873314f6-3c33-4903-9e96-b8f0cbce297d" providerId="ADAL" clId="{3C1130C8-60A4-4B47-9EA9-7FF2FFC0715E}" dt="2018-10-08T16:57:39.425" v="2651" actId="26606"/>
          <ac:spMkLst>
            <pc:docMk/>
            <pc:sldMk cId="467040635" sldId="283"/>
            <ac:spMk id="2" creationId="{1EA0441E-605E-4635-AF3C-EAA10FDFB84A}"/>
          </ac:spMkLst>
        </pc:spChg>
        <pc:spChg chg="mod">
          <ac:chgData name="Cory Williams" userId="873314f6-3c33-4903-9e96-b8f0cbce297d" providerId="ADAL" clId="{3C1130C8-60A4-4B47-9EA9-7FF2FFC0715E}" dt="2018-10-08T16:57:39.425" v="2651" actId="26606"/>
          <ac:spMkLst>
            <pc:docMk/>
            <pc:sldMk cId="467040635" sldId="283"/>
            <ac:spMk id="3" creationId="{DB854F39-EE14-4297-9D35-7447358E8EA8}"/>
          </ac:spMkLst>
        </pc:spChg>
        <pc:spChg chg="add del">
          <ac:chgData name="Cory Williams" userId="873314f6-3c33-4903-9e96-b8f0cbce297d" providerId="ADAL" clId="{3C1130C8-60A4-4B47-9EA9-7FF2FFC0715E}" dt="2018-10-08T16:57:18.866" v="2645"/>
          <ac:spMkLst>
            <pc:docMk/>
            <pc:sldMk cId="467040635" sldId="283"/>
            <ac:spMk id="4" creationId="{29C2BDE8-BBDD-49E9-A4E7-B2FF787F9C46}"/>
          </ac:spMkLst>
        </pc:spChg>
        <pc:spChg chg="add">
          <ac:chgData name="Cory Williams" userId="873314f6-3c33-4903-9e96-b8f0cbce297d" providerId="ADAL" clId="{3C1130C8-60A4-4B47-9EA9-7FF2FFC0715E}" dt="2018-10-08T16:57:39.425" v="2651" actId="26606"/>
          <ac:spMkLst>
            <pc:docMk/>
            <pc:sldMk cId="467040635" sldId="283"/>
            <ac:spMk id="13" creationId="{569C1A01-6FB5-43CE-ADCC-936728ACAC0D}"/>
          </ac:spMkLst>
        </pc:spChg>
        <pc:picChg chg="add mod ord">
          <ac:chgData name="Cory Williams" userId="873314f6-3c33-4903-9e96-b8f0cbce297d" providerId="ADAL" clId="{3C1130C8-60A4-4B47-9EA9-7FF2FFC0715E}" dt="2018-10-08T16:57:39.425" v="2651" actId="26606"/>
          <ac:picMkLst>
            <pc:docMk/>
            <pc:sldMk cId="467040635" sldId="283"/>
            <ac:picMk id="6" creationId="{C0F28D9D-0D74-4065-8D3F-58975975EA2C}"/>
          </ac:picMkLst>
        </pc:picChg>
        <pc:picChg chg="add">
          <ac:chgData name="Cory Williams" userId="873314f6-3c33-4903-9e96-b8f0cbce297d" providerId="ADAL" clId="{3C1130C8-60A4-4B47-9EA9-7FF2FFC0715E}" dt="2018-10-08T16:57:39.425" v="2651" actId="26606"/>
          <ac:picMkLst>
            <pc:docMk/>
            <pc:sldMk cId="467040635" sldId="283"/>
            <ac:picMk id="11" creationId="{EE09A529-E47C-4634-BB98-0A9526C372B4}"/>
          </ac:picMkLst>
        </pc:picChg>
      </pc:sldChg>
      <pc:sldChg chg="addSp delSp modSp add mod setBg">
        <pc:chgData name="Cory Williams" userId="873314f6-3c33-4903-9e96-b8f0cbce297d" providerId="ADAL" clId="{3C1130C8-60A4-4B47-9EA9-7FF2FFC0715E}" dt="2018-10-08T17:01:21.349" v="2780" actId="20577"/>
        <pc:sldMkLst>
          <pc:docMk/>
          <pc:sldMk cId="3116225594" sldId="284"/>
        </pc:sldMkLst>
        <pc:spChg chg="mod">
          <ac:chgData name="Cory Williams" userId="873314f6-3c33-4903-9e96-b8f0cbce297d" providerId="ADAL" clId="{3C1130C8-60A4-4B47-9EA9-7FF2FFC0715E}" dt="2018-10-08T17:01:21.349" v="2780" actId="20577"/>
          <ac:spMkLst>
            <pc:docMk/>
            <pc:sldMk cId="3116225594" sldId="284"/>
            <ac:spMk id="2" creationId="{5DF1AAD3-F749-4C08-95B5-A1C1116FB244}"/>
          </ac:spMkLst>
        </pc:spChg>
        <pc:spChg chg="mod ord">
          <ac:chgData name="Cory Williams" userId="873314f6-3c33-4903-9e96-b8f0cbce297d" providerId="ADAL" clId="{3C1130C8-60A4-4B47-9EA9-7FF2FFC0715E}" dt="2018-10-08T17:00:55.667" v="2757" actId="26606"/>
          <ac:spMkLst>
            <pc:docMk/>
            <pc:sldMk cId="3116225594" sldId="284"/>
            <ac:spMk id="3" creationId="{46D77885-4ED6-42C7-B0CE-96587BFF42D5}"/>
          </ac:spMkLst>
        </pc:spChg>
        <pc:spChg chg="add del">
          <ac:chgData name="Cory Williams" userId="873314f6-3c33-4903-9e96-b8f0cbce297d" providerId="ADAL" clId="{3C1130C8-60A4-4B47-9EA9-7FF2FFC0715E}" dt="2018-10-08T17:00:37.889" v="2748" actId="26606"/>
          <ac:spMkLst>
            <pc:docMk/>
            <pc:sldMk cId="3116225594" sldId="284"/>
            <ac:spMk id="12" creationId="{569C1A01-6FB5-43CE-ADCC-936728ACAC0D}"/>
          </ac:spMkLst>
        </pc:spChg>
        <pc:spChg chg="add del">
          <ac:chgData name="Cory Williams" userId="873314f6-3c33-4903-9e96-b8f0cbce297d" providerId="ADAL" clId="{3C1130C8-60A4-4B47-9EA9-7FF2FFC0715E}" dt="2018-10-08T17:00:40.274" v="2750" actId="26606"/>
          <ac:spMkLst>
            <pc:docMk/>
            <pc:sldMk cId="3116225594" sldId="284"/>
            <ac:spMk id="15" creationId="{3BAF1561-20C4-41FD-A35F-BF2B9E727F3E}"/>
          </ac:spMkLst>
        </pc:spChg>
        <pc:spChg chg="add del">
          <ac:chgData name="Cory Williams" userId="873314f6-3c33-4903-9e96-b8f0cbce297d" providerId="ADAL" clId="{3C1130C8-60A4-4B47-9EA9-7FF2FFC0715E}" dt="2018-10-08T17:00:40.274" v="2750" actId="26606"/>
          <ac:spMkLst>
            <pc:docMk/>
            <pc:sldMk cId="3116225594" sldId="284"/>
            <ac:spMk id="16" creationId="{839DC788-B140-4F3E-A91E-CB3E70ED940A}"/>
          </ac:spMkLst>
        </pc:spChg>
        <pc:spChg chg="add del">
          <ac:chgData name="Cory Williams" userId="873314f6-3c33-4903-9e96-b8f0cbce297d" providerId="ADAL" clId="{3C1130C8-60A4-4B47-9EA9-7FF2FFC0715E}" dt="2018-10-08T17:00:45.016" v="2752" actId="26606"/>
          <ac:spMkLst>
            <pc:docMk/>
            <pc:sldMk cId="3116225594" sldId="284"/>
            <ac:spMk id="19" creationId="{569C1A01-6FB5-43CE-ADCC-936728ACAC0D}"/>
          </ac:spMkLst>
        </pc:spChg>
        <pc:spChg chg="add del">
          <ac:chgData name="Cory Williams" userId="873314f6-3c33-4903-9e96-b8f0cbce297d" providerId="ADAL" clId="{3C1130C8-60A4-4B47-9EA9-7FF2FFC0715E}" dt="2018-10-08T17:00:48.262" v="2754" actId="26606"/>
          <ac:spMkLst>
            <pc:docMk/>
            <pc:sldMk cId="3116225594" sldId="284"/>
            <ac:spMk id="21" creationId="{42A5316D-ED2F-4F89-B4B4-8D9240B1A348}"/>
          </ac:spMkLst>
        </pc:spChg>
        <pc:spChg chg="add del">
          <ac:chgData name="Cory Williams" userId="873314f6-3c33-4903-9e96-b8f0cbce297d" providerId="ADAL" clId="{3C1130C8-60A4-4B47-9EA9-7FF2FFC0715E}" dt="2018-10-08T17:00:55.633" v="2756" actId="26606"/>
          <ac:spMkLst>
            <pc:docMk/>
            <pc:sldMk cId="3116225594" sldId="284"/>
            <ac:spMk id="23" creationId="{3BAF1561-20C4-41FD-A35F-BF2B9E727F3E}"/>
          </ac:spMkLst>
        </pc:spChg>
        <pc:spChg chg="add del">
          <ac:chgData name="Cory Williams" userId="873314f6-3c33-4903-9e96-b8f0cbce297d" providerId="ADAL" clId="{3C1130C8-60A4-4B47-9EA9-7FF2FFC0715E}" dt="2018-10-08T17:00:55.633" v="2756" actId="26606"/>
          <ac:spMkLst>
            <pc:docMk/>
            <pc:sldMk cId="3116225594" sldId="284"/>
            <ac:spMk id="24" creationId="{839DC788-B140-4F3E-A91E-CB3E70ED940A}"/>
          </ac:spMkLst>
        </pc:spChg>
        <pc:spChg chg="add">
          <ac:chgData name="Cory Williams" userId="873314f6-3c33-4903-9e96-b8f0cbce297d" providerId="ADAL" clId="{3C1130C8-60A4-4B47-9EA9-7FF2FFC0715E}" dt="2018-10-08T17:00:55.667" v="2757" actId="26606"/>
          <ac:spMkLst>
            <pc:docMk/>
            <pc:sldMk cId="3116225594" sldId="284"/>
            <ac:spMk id="28" creationId="{569C1A01-6FB5-43CE-ADCC-936728ACAC0D}"/>
          </ac:spMkLst>
        </pc:spChg>
        <pc:picChg chg="add mod ord">
          <ac:chgData name="Cory Williams" userId="873314f6-3c33-4903-9e96-b8f0cbce297d" providerId="ADAL" clId="{3C1130C8-60A4-4B47-9EA9-7FF2FFC0715E}" dt="2018-10-08T17:01:03.569" v="2759" actId="1076"/>
          <ac:picMkLst>
            <pc:docMk/>
            <pc:sldMk cId="3116225594" sldId="284"/>
            <ac:picMk id="5" creationId="{2EF76084-5DDB-4F60-854C-E10E8F5B0CC2}"/>
          </ac:picMkLst>
        </pc:picChg>
        <pc:picChg chg="add del">
          <ac:chgData name="Cory Williams" userId="873314f6-3c33-4903-9e96-b8f0cbce297d" providerId="ADAL" clId="{3C1130C8-60A4-4B47-9EA9-7FF2FFC0715E}" dt="2018-10-08T17:00:37.889" v="2748" actId="26606"/>
          <ac:picMkLst>
            <pc:docMk/>
            <pc:sldMk cId="3116225594" sldId="284"/>
            <ac:picMk id="10" creationId="{EE09A529-E47C-4634-BB98-0A9526C372B4}"/>
          </ac:picMkLst>
        </pc:picChg>
        <pc:picChg chg="add del">
          <ac:chgData name="Cory Williams" userId="873314f6-3c33-4903-9e96-b8f0cbce297d" providerId="ADAL" clId="{3C1130C8-60A4-4B47-9EA9-7FF2FFC0715E}" dt="2018-10-08T17:00:45.016" v="2752" actId="26606"/>
          <ac:picMkLst>
            <pc:docMk/>
            <pc:sldMk cId="3116225594" sldId="284"/>
            <ac:picMk id="18" creationId="{EE09A529-E47C-4634-BB98-0A9526C372B4}"/>
          </ac:picMkLst>
        </pc:picChg>
        <pc:picChg chg="add">
          <ac:chgData name="Cory Williams" userId="873314f6-3c33-4903-9e96-b8f0cbce297d" providerId="ADAL" clId="{3C1130C8-60A4-4B47-9EA9-7FF2FFC0715E}" dt="2018-10-08T17:00:55.667" v="2757" actId="26606"/>
          <ac:picMkLst>
            <pc:docMk/>
            <pc:sldMk cId="3116225594" sldId="284"/>
            <ac:picMk id="27" creationId="{EE09A529-E47C-4634-BB98-0A9526C372B4}"/>
          </ac:picMkLst>
        </pc:picChg>
        <pc:cxnChg chg="add del">
          <ac:chgData name="Cory Williams" userId="873314f6-3c33-4903-9e96-b8f0cbce297d" providerId="ADAL" clId="{3C1130C8-60A4-4B47-9EA9-7FF2FFC0715E}" dt="2018-10-08T17:00:40.274" v="2750" actId="26606"/>
          <ac:cxnSpMkLst>
            <pc:docMk/>
            <pc:sldMk cId="3116225594" sldId="284"/>
            <ac:cxnSpMk id="14" creationId="{FC18D930-0EEE-448F-ABF1-2AA3C83DA552}"/>
          </ac:cxnSpMkLst>
        </pc:cxnChg>
        <pc:cxnChg chg="add del">
          <ac:chgData name="Cory Williams" userId="873314f6-3c33-4903-9e96-b8f0cbce297d" providerId="ADAL" clId="{3C1130C8-60A4-4B47-9EA9-7FF2FFC0715E}" dt="2018-10-08T17:00:55.633" v="2756" actId="26606"/>
          <ac:cxnSpMkLst>
            <pc:docMk/>
            <pc:sldMk cId="3116225594" sldId="284"/>
            <ac:cxnSpMk id="25" creationId="{FC18D930-0EEE-448F-ABF1-2AA3C83DA552}"/>
          </ac:cxnSpMkLst>
        </pc:cxnChg>
      </pc:sldChg>
      <pc:sldChg chg="addSp modSp add mod setBg">
        <pc:chgData name="Cory Williams" userId="873314f6-3c33-4903-9e96-b8f0cbce297d" providerId="ADAL" clId="{3C1130C8-60A4-4B47-9EA9-7FF2FFC0715E}" dt="2018-10-08T20:35:16.047" v="6230" actId="26606"/>
        <pc:sldMkLst>
          <pc:docMk/>
          <pc:sldMk cId="560064113" sldId="285"/>
        </pc:sldMkLst>
        <pc:spChg chg="mod">
          <ac:chgData name="Cory Williams" userId="873314f6-3c33-4903-9e96-b8f0cbce297d" providerId="ADAL" clId="{3C1130C8-60A4-4B47-9EA9-7FF2FFC0715E}" dt="2018-10-08T20:35:16.047" v="6230" actId="26606"/>
          <ac:spMkLst>
            <pc:docMk/>
            <pc:sldMk cId="560064113" sldId="285"/>
            <ac:spMk id="2" creationId="{E4456571-1C42-41C6-9099-B8D360A2A8F3}"/>
          </ac:spMkLst>
        </pc:spChg>
        <pc:spChg chg="mod">
          <ac:chgData name="Cory Williams" userId="873314f6-3c33-4903-9e96-b8f0cbce297d" providerId="ADAL" clId="{3C1130C8-60A4-4B47-9EA9-7FF2FFC0715E}" dt="2018-10-08T20:35:16.047" v="6230" actId="26606"/>
          <ac:spMkLst>
            <pc:docMk/>
            <pc:sldMk cId="560064113" sldId="285"/>
            <ac:spMk id="3" creationId="{7B7F956A-E2B9-4088-BD50-7A71A3633C89}"/>
          </ac:spMkLst>
        </pc:spChg>
        <pc:spChg chg="add">
          <ac:chgData name="Cory Williams" userId="873314f6-3c33-4903-9e96-b8f0cbce297d" providerId="ADAL" clId="{3C1130C8-60A4-4B47-9EA9-7FF2FFC0715E}" dt="2018-10-08T20:35:16.047" v="6230" actId="26606"/>
          <ac:spMkLst>
            <pc:docMk/>
            <pc:sldMk cId="560064113" sldId="285"/>
            <ac:spMk id="10" creationId="{3BAF1561-20C4-41FD-A35F-BF2B9E727F3E}"/>
          </ac:spMkLst>
        </pc:spChg>
        <pc:spChg chg="add">
          <ac:chgData name="Cory Williams" userId="873314f6-3c33-4903-9e96-b8f0cbce297d" providerId="ADAL" clId="{3C1130C8-60A4-4B47-9EA9-7FF2FFC0715E}" dt="2018-10-08T20:35:16.047" v="6230" actId="26606"/>
          <ac:spMkLst>
            <pc:docMk/>
            <pc:sldMk cId="560064113" sldId="285"/>
            <ac:spMk id="12" creationId="{839DC788-B140-4F3E-A91E-CB3E70ED940A}"/>
          </ac:spMkLst>
        </pc:spChg>
        <pc:picChg chg="add mod">
          <ac:chgData name="Cory Williams" userId="873314f6-3c33-4903-9e96-b8f0cbce297d" providerId="ADAL" clId="{3C1130C8-60A4-4B47-9EA9-7FF2FFC0715E}" dt="2018-10-08T20:35:16.047" v="6230" actId="26606"/>
          <ac:picMkLst>
            <pc:docMk/>
            <pc:sldMk cId="560064113" sldId="285"/>
            <ac:picMk id="5" creationId="{8E6202D8-8ACE-428A-82CC-1AE04D87A455}"/>
          </ac:picMkLst>
        </pc:picChg>
        <pc:cxnChg chg="add">
          <ac:chgData name="Cory Williams" userId="873314f6-3c33-4903-9e96-b8f0cbce297d" providerId="ADAL" clId="{3C1130C8-60A4-4B47-9EA9-7FF2FFC0715E}" dt="2018-10-08T20:35:16.047" v="6230" actId="26606"/>
          <ac:cxnSpMkLst>
            <pc:docMk/>
            <pc:sldMk cId="560064113" sldId="285"/>
            <ac:cxnSpMk id="14" creationId="{FC18D930-0EEE-448F-ABF1-2AA3C83DA552}"/>
          </ac:cxnSpMkLst>
        </pc:cxnChg>
      </pc:sldChg>
      <pc:sldChg chg="addSp delSp modSp add mod setBg setClrOvrMap">
        <pc:chgData name="Cory Williams" userId="873314f6-3c33-4903-9e96-b8f0cbce297d" providerId="ADAL" clId="{3C1130C8-60A4-4B47-9EA9-7FF2FFC0715E}" dt="2018-10-08T17:56:10.304" v="3675" actId="1076"/>
        <pc:sldMkLst>
          <pc:docMk/>
          <pc:sldMk cId="2867717982" sldId="286"/>
        </pc:sldMkLst>
        <pc:spChg chg="mod ord">
          <ac:chgData name="Cory Williams" userId="873314f6-3c33-4903-9e96-b8f0cbce297d" providerId="ADAL" clId="{3C1130C8-60A4-4B47-9EA9-7FF2FFC0715E}" dt="2018-10-08T17:52:31.913" v="3661" actId="26606"/>
          <ac:spMkLst>
            <pc:docMk/>
            <pc:sldMk cId="2867717982" sldId="286"/>
            <ac:spMk id="2" creationId="{24C426BC-62A7-4125-98A2-872C9D6ECD5D}"/>
          </ac:spMkLst>
        </pc:spChg>
        <pc:spChg chg="add del mod">
          <ac:chgData name="Cory Williams" userId="873314f6-3c33-4903-9e96-b8f0cbce297d" providerId="ADAL" clId="{3C1130C8-60A4-4B47-9EA9-7FF2FFC0715E}" dt="2018-10-08T17:56:10.304" v="3675" actId="1076"/>
          <ac:spMkLst>
            <pc:docMk/>
            <pc:sldMk cId="2867717982" sldId="286"/>
            <ac:spMk id="3" creationId="{C731026E-CC74-42AA-8880-57736CAFFFDC}"/>
          </ac:spMkLst>
        </pc:spChg>
        <pc:spChg chg="add del">
          <ac:chgData name="Cory Williams" userId="873314f6-3c33-4903-9e96-b8f0cbce297d" providerId="ADAL" clId="{3C1130C8-60A4-4B47-9EA9-7FF2FFC0715E}" dt="2018-10-08T17:47:23.112" v="3521"/>
          <ac:spMkLst>
            <pc:docMk/>
            <pc:sldMk cId="2867717982" sldId="286"/>
            <ac:spMk id="5" creationId="{E5E46048-813D-4D32-AB35-5564682C5A77}"/>
          </ac:spMkLst>
        </pc:spChg>
        <pc:spChg chg="add">
          <ac:chgData name="Cory Williams" userId="873314f6-3c33-4903-9e96-b8f0cbce297d" providerId="ADAL" clId="{3C1130C8-60A4-4B47-9EA9-7FF2FFC0715E}" dt="2018-10-08T17:52:31.913" v="3661" actId="26606"/>
          <ac:spMkLst>
            <pc:docMk/>
            <pc:sldMk cId="2867717982" sldId="286"/>
            <ac:spMk id="8" creationId="{569C1A01-6FB5-43CE-ADCC-936728ACAC0D}"/>
          </ac:spMkLst>
        </pc:spChg>
        <pc:spChg chg="add del">
          <ac:chgData name="Cory Williams" userId="873314f6-3c33-4903-9e96-b8f0cbce297d" providerId="ADAL" clId="{3C1130C8-60A4-4B47-9EA9-7FF2FFC0715E}" dt="2018-10-08T17:48:00.631" v="3533" actId="26606"/>
          <ac:spMkLst>
            <pc:docMk/>
            <pc:sldMk cId="2867717982" sldId="286"/>
            <ac:spMk id="14" creationId="{86B8807B-7828-4E42-86D6-939A5397D890}"/>
          </ac:spMkLst>
        </pc:spChg>
        <pc:spChg chg="add del">
          <ac:chgData name="Cory Williams" userId="873314f6-3c33-4903-9e96-b8f0cbce297d" providerId="ADAL" clId="{3C1130C8-60A4-4B47-9EA9-7FF2FFC0715E}" dt="2018-10-08T17:47:48.106" v="3529" actId="26606"/>
          <ac:spMkLst>
            <pc:docMk/>
            <pc:sldMk cId="2867717982" sldId="286"/>
            <ac:spMk id="16" creationId="{4841EA57-DEA6-4BE9-B11E-1FBCC76BE16E}"/>
          </ac:spMkLst>
        </pc:spChg>
        <pc:spChg chg="add del">
          <ac:chgData name="Cory Williams" userId="873314f6-3c33-4903-9e96-b8f0cbce297d" providerId="ADAL" clId="{3C1130C8-60A4-4B47-9EA9-7FF2FFC0715E}" dt="2018-10-08T17:47:48.106" v="3529" actId="26606"/>
          <ac:spMkLst>
            <pc:docMk/>
            <pc:sldMk cId="2867717982" sldId="286"/>
            <ac:spMk id="18" creationId="{A26922E4-CEB0-4BFE-BAD1-403E6A417D06}"/>
          </ac:spMkLst>
        </pc:spChg>
        <pc:spChg chg="add del">
          <ac:chgData name="Cory Williams" userId="873314f6-3c33-4903-9e96-b8f0cbce297d" providerId="ADAL" clId="{3C1130C8-60A4-4B47-9EA9-7FF2FFC0715E}" dt="2018-10-08T17:47:57.737" v="3531" actId="26606"/>
          <ac:spMkLst>
            <pc:docMk/>
            <pc:sldMk cId="2867717982" sldId="286"/>
            <ac:spMk id="20" creationId="{4841EA57-DEA6-4BE9-B11E-1FBCC76BE16E}"/>
          </ac:spMkLst>
        </pc:spChg>
        <pc:spChg chg="add del">
          <ac:chgData name="Cory Williams" userId="873314f6-3c33-4903-9e96-b8f0cbce297d" providerId="ADAL" clId="{3C1130C8-60A4-4B47-9EA9-7FF2FFC0715E}" dt="2018-10-08T17:47:57.737" v="3531" actId="26606"/>
          <ac:spMkLst>
            <pc:docMk/>
            <pc:sldMk cId="2867717982" sldId="286"/>
            <ac:spMk id="21" creationId="{A26922E4-CEB0-4BFE-BAD1-403E6A417D06}"/>
          </ac:spMkLst>
        </pc:spChg>
        <pc:spChg chg="add del">
          <ac:chgData name="Cory Williams" userId="873314f6-3c33-4903-9e96-b8f0cbce297d" providerId="ADAL" clId="{3C1130C8-60A4-4B47-9EA9-7FF2FFC0715E}" dt="2018-10-08T17:48:00.631" v="3533" actId="26606"/>
          <ac:spMkLst>
            <pc:docMk/>
            <pc:sldMk cId="2867717982" sldId="286"/>
            <ac:spMk id="24" creationId="{C731026E-CC74-42AA-8880-57736CAFFFDC}"/>
          </ac:spMkLst>
        </pc:spChg>
        <pc:spChg chg="add del">
          <ac:chgData name="Cory Williams" userId="873314f6-3c33-4903-9e96-b8f0cbce297d" providerId="ADAL" clId="{3C1130C8-60A4-4B47-9EA9-7FF2FFC0715E}" dt="2018-10-08T17:48:00.631" v="3533" actId="26606"/>
          <ac:spMkLst>
            <pc:docMk/>
            <pc:sldMk cId="2867717982" sldId="286"/>
            <ac:spMk id="25" creationId="{648F5915-2CE1-4F74-88C5-D4366893D2DF}"/>
          </ac:spMkLst>
        </pc:spChg>
        <pc:spChg chg="add del">
          <ac:chgData name="Cory Williams" userId="873314f6-3c33-4903-9e96-b8f0cbce297d" providerId="ADAL" clId="{3C1130C8-60A4-4B47-9EA9-7FF2FFC0715E}" dt="2018-10-08T17:48:03.574" v="3535" actId="26606"/>
          <ac:spMkLst>
            <pc:docMk/>
            <pc:sldMk cId="2867717982" sldId="286"/>
            <ac:spMk id="27" creationId="{4841EA57-DEA6-4BE9-B11E-1FBCC76BE16E}"/>
          </ac:spMkLst>
        </pc:spChg>
        <pc:spChg chg="add del">
          <ac:chgData name="Cory Williams" userId="873314f6-3c33-4903-9e96-b8f0cbce297d" providerId="ADAL" clId="{3C1130C8-60A4-4B47-9EA9-7FF2FFC0715E}" dt="2018-10-08T17:48:03.574" v="3535" actId="26606"/>
          <ac:spMkLst>
            <pc:docMk/>
            <pc:sldMk cId="2867717982" sldId="286"/>
            <ac:spMk id="28" creationId="{A26922E4-CEB0-4BFE-BAD1-403E6A417D06}"/>
          </ac:spMkLst>
        </pc:spChg>
        <pc:spChg chg="add del">
          <ac:chgData name="Cory Williams" userId="873314f6-3c33-4903-9e96-b8f0cbce297d" providerId="ADAL" clId="{3C1130C8-60A4-4B47-9EA9-7FF2FFC0715E}" dt="2018-10-08T17:48:03.574" v="3535" actId="26606"/>
          <ac:spMkLst>
            <pc:docMk/>
            <pc:sldMk cId="2867717982" sldId="286"/>
            <ac:spMk id="29" creationId="{C731026E-CC74-42AA-8880-57736CAFFFDC}"/>
          </ac:spMkLst>
        </pc:spChg>
        <pc:spChg chg="add del">
          <ac:chgData name="Cory Williams" userId="873314f6-3c33-4903-9e96-b8f0cbce297d" providerId="ADAL" clId="{3C1130C8-60A4-4B47-9EA9-7FF2FFC0715E}" dt="2018-10-08T17:48:09.728" v="3537" actId="26606"/>
          <ac:spMkLst>
            <pc:docMk/>
            <pc:sldMk cId="2867717982" sldId="286"/>
            <ac:spMk id="31" creationId="{EC12C61A-9558-4DE5-AFDB-898358AFB4CA}"/>
          </ac:spMkLst>
        </pc:spChg>
        <pc:spChg chg="add del">
          <ac:chgData name="Cory Williams" userId="873314f6-3c33-4903-9e96-b8f0cbce297d" providerId="ADAL" clId="{3C1130C8-60A4-4B47-9EA9-7FF2FFC0715E}" dt="2018-10-08T17:48:09.728" v="3537" actId="26606"/>
          <ac:spMkLst>
            <pc:docMk/>
            <pc:sldMk cId="2867717982" sldId="286"/>
            <ac:spMk id="32" creationId="{C731026E-CC74-42AA-8880-57736CAFFFDC}"/>
          </ac:spMkLst>
        </pc:spChg>
        <pc:spChg chg="add del">
          <ac:chgData name="Cory Williams" userId="873314f6-3c33-4903-9e96-b8f0cbce297d" providerId="ADAL" clId="{3C1130C8-60A4-4B47-9EA9-7FF2FFC0715E}" dt="2018-10-08T17:48:11.538" v="3539" actId="26606"/>
          <ac:spMkLst>
            <pc:docMk/>
            <pc:sldMk cId="2867717982" sldId="286"/>
            <ac:spMk id="34" creationId="{C731026E-CC74-42AA-8880-57736CAFFFDC}"/>
          </ac:spMkLst>
        </pc:spChg>
        <pc:spChg chg="add del">
          <ac:chgData name="Cory Williams" userId="873314f6-3c33-4903-9e96-b8f0cbce297d" providerId="ADAL" clId="{3C1130C8-60A4-4B47-9EA9-7FF2FFC0715E}" dt="2018-10-08T17:48:11.538" v="3539" actId="26606"/>
          <ac:spMkLst>
            <pc:docMk/>
            <pc:sldMk cId="2867717982" sldId="286"/>
            <ac:spMk id="35" creationId="{003713C1-2FB2-413B-BF91-3AE41726FB7A}"/>
          </ac:spMkLst>
        </pc:spChg>
        <pc:spChg chg="add del">
          <ac:chgData name="Cory Williams" userId="873314f6-3c33-4903-9e96-b8f0cbce297d" providerId="ADAL" clId="{3C1130C8-60A4-4B47-9EA9-7FF2FFC0715E}" dt="2018-10-08T17:48:11.538" v="3539" actId="26606"/>
          <ac:spMkLst>
            <pc:docMk/>
            <pc:sldMk cId="2867717982" sldId="286"/>
            <ac:spMk id="36" creationId="{90795B4D-5022-4A7F-A01D-8D880B7CDBE6}"/>
          </ac:spMkLst>
        </pc:spChg>
        <pc:spChg chg="add del">
          <ac:chgData name="Cory Williams" userId="873314f6-3c33-4903-9e96-b8f0cbce297d" providerId="ADAL" clId="{3C1130C8-60A4-4B47-9EA9-7FF2FFC0715E}" dt="2018-10-08T17:48:11.538" v="3539" actId="26606"/>
          <ac:spMkLst>
            <pc:docMk/>
            <pc:sldMk cId="2867717982" sldId="286"/>
            <ac:spMk id="37" creationId="{AFD19018-DE7C-4796-ADF2-AD2EB0FC0D9C}"/>
          </ac:spMkLst>
        </pc:spChg>
        <pc:spChg chg="add del">
          <ac:chgData name="Cory Williams" userId="873314f6-3c33-4903-9e96-b8f0cbce297d" providerId="ADAL" clId="{3C1130C8-60A4-4B47-9EA9-7FF2FFC0715E}" dt="2018-10-08T17:48:11.538" v="3539" actId="26606"/>
          <ac:spMkLst>
            <pc:docMk/>
            <pc:sldMk cId="2867717982" sldId="286"/>
            <ac:spMk id="38" creationId="{B1A0A2C2-4F85-44AF-8708-8DCA4B550CB8}"/>
          </ac:spMkLst>
        </pc:spChg>
        <pc:spChg chg="add del">
          <ac:chgData name="Cory Williams" userId="873314f6-3c33-4903-9e96-b8f0cbce297d" providerId="ADAL" clId="{3C1130C8-60A4-4B47-9EA9-7FF2FFC0715E}" dt="2018-10-08T17:48:17.628" v="3541" actId="26606"/>
          <ac:spMkLst>
            <pc:docMk/>
            <pc:sldMk cId="2867717982" sldId="286"/>
            <ac:spMk id="40" creationId="{C731026E-CC74-42AA-8880-57736CAFFFDC}"/>
          </ac:spMkLst>
        </pc:spChg>
        <pc:spChg chg="add del">
          <ac:chgData name="Cory Williams" userId="873314f6-3c33-4903-9e96-b8f0cbce297d" providerId="ADAL" clId="{3C1130C8-60A4-4B47-9EA9-7FF2FFC0715E}" dt="2018-10-08T17:48:17.628" v="3541" actId="26606"/>
          <ac:spMkLst>
            <pc:docMk/>
            <pc:sldMk cId="2867717982" sldId="286"/>
            <ac:spMk id="41" creationId="{C99A8FB7-A79B-4BC9-9D56-B79587F6AA3E}"/>
          </ac:spMkLst>
        </pc:spChg>
        <pc:spChg chg="add del">
          <ac:chgData name="Cory Williams" userId="873314f6-3c33-4903-9e96-b8f0cbce297d" providerId="ADAL" clId="{3C1130C8-60A4-4B47-9EA9-7FF2FFC0715E}" dt="2018-10-08T17:48:17.628" v="3541" actId="26606"/>
          <ac:spMkLst>
            <pc:docMk/>
            <pc:sldMk cId="2867717982" sldId="286"/>
            <ac:spMk id="42" creationId="{B23893E2-3349-46D7-A7AA-B9E447957FB1}"/>
          </ac:spMkLst>
        </pc:spChg>
        <pc:spChg chg="add del">
          <ac:chgData name="Cory Williams" userId="873314f6-3c33-4903-9e96-b8f0cbce297d" providerId="ADAL" clId="{3C1130C8-60A4-4B47-9EA9-7FF2FFC0715E}" dt="2018-10-08T17:48:17.628" v="3541" actId="26606"/>
          <ac:spMkLst>
            <pc:docMk/>
            <pc:sldMk cId="2867717982" sldId="286"/>
            <ac:spMk id="43" creationId="{2B7592FE-10D1-4664-B623-353F47C8DF7F}"/>
          </ac:spMkLst>
        </pc:spChg>
        <pc:graphicFrameChg chg="add del">
          <ac:chgData name="Cory Williams" userId="873314f6-3c33-4903-9e96-b8f0cbce297d" providerId="ADAL" clId="{3C1130C8-60A4-4B47-9EA9-7FF2FFC0715E}" dt="2018-10-08T17:47:48.106" v="3529" actId="26606"/>
          <ac:graphicFrameMkLst>
            <pc:docMk/>
            <pc:sldMk cId="2867717982" sldId="286"/>
            <ac:graphicFrameMk id="11" creationId="{C8210998-D907-476F-BC77-7463DB1CA9B0}"/>
          </ac:graphicFrameMkLst>
        </pc:graphicFrameChg>
        <pc:graphicFrameChg chg="add del">
          <ac:chgData name="Cory Williams" userId="873314f6-3c33-4903-9e96-b8f0cbce297d" providerId="ADAL" clId="{3C1130C8-60A4-4B47-9EA9-7FF2FFC0715E}" dt="2018-10-08T17:47:57.737" v="3531" actId="26606"/>
          <ac:graphicFrameMkLst>
            <pc:docMk/>
            <pc:sldMk cId="2867717982" sldId="286"/>
            <ac:graphicFrameMk id="22" creationId="{70EBEF89-CDD4-43A4-BBEF-98C360B95438}"/>
          </ac:graphicFrameMkLst>
        </pc:graphicFrameChg>
        <pc:picChg chg="add mod ord">
          <ac:chgData name="Cory Williams" userId="873314f6-3c33-4903-9e96-b8f0cbce297d" providerId="ADAL" clId="{3C1130C8-60A4-4B47-9EA9-7FF2FFC0715E}" dt="2018-10-08T17:52:31.913" v="3661" actId="26606"/>
          <ac:picMkLst>
            <pc:docMk/>
            <pc:sldMk cId="2867717982" sldId="286"/>
            <ac:picMk id="4" creationId="{3F5CA40C-8123-4AD2-A8E1-E66D0216B0ED}"/>
          </ac:picMkLst>
        </pc:picChg>
        <pc:picChg chg="add">
          <ac:chgData name="Cory Williams" userId="873314f6-3c33-4903-9e96-b8f0cbce297d" providerId="ADAL" clId="{3C1130C8-60A4-4B47-9EA9-7FF2FFC0715E}" dt="2018-10-08T17:52:31.913" v="3661" actId="26606"/>
          <ac:picMkLst>
            <pc:docMk/>
            <pc:sldMk cId="2867717982" sldId="286"/>
            <ac:picMk id="6" creationId="{EE09A529-E47C-4634-BB98-0A9526C372B4}"/>
          </ac:picMkLst>
        </pc:picChg>
        <pc:picChg chg="add del mod ord">
          <ac:chgData name="Cory Williams" userId="873314f6-3c33-4903-9e96-b8f0cbce297d" providerId="ADAL" clId="{3C1130C8-60A4-4B47-9EA9-7FF2FFC0715E}" dt="2018-10-08T17:48:35.080" v="3547"/>
          <ac:picMkLst>
            <pc:docMk/>
            <pc:sldMk cId="2867717982" sldId="286"/>
            <ac:picMk id="7" creationId="{E391A1E6-AD81-4293-88DE-1371F8DE8724}"/>
          </ac:picMkLst>
        </pc:picChg>
        <pc:picChg chg="add del mod ord">
          <ac:chgData name="Cory Williams" userId="873314f6-3c33-4903-9e96-b8f0cbce297d" providerId="ADAL" clId="{3C1130C8-60A4-4B47-9EA9-7FF2FFC0715E}" dt="2018-10-08T17:48:27.023" v="3544"/>
          <ac:picMkLst>
            <pc:docMk/>
            <pc:sldMk cId="2867717982" sldId="286"/>
            <ac:picMk id="9" creationId="{A35D80DF-FBC0-4138-A18C-ADAD83B0FF73}"/>
          </ac:picMkLst>
        </pc:picChg>
      </pc:sldChg>
      <pc:sldChg chg="addSp delSp modSp add mod setBg">
        <pc:chgData name="Cory Williams" userId="873314f6-3c33-4903-9e96-b8f0cbce297d" providerId="ADAL" clId="{3C1130C8-60A4-4B47-9EA9-7FF2FFC0715E}" dt="2018-10-08T17:32:12.019" v="3067" actId="26606"/>
        <pc:sldMkLst>
          <pc:docMk/>
          <pc:sldMk cId="3928372274" sldId="287"/>
        </pc:sldMkLst>
        <pc:spChg chg="mod">
          <ac:chgData name="Cory Williams" userId="873314f6-3c33-4903-9e96-b8f0cbce297d" providerId="ADAL" clId="{3C1130C8-60A4-4B47-9EA9-7FF2FFC0715E}" dt="2018-10-08T17:32:12.019" v="3067" actId="26606"/>
          <ac:spMkLst>
            <pc:docMk/>
            <pc:sldMk cId="3928372274" sldId="287"/>
            <ac:spMk id="2" creationId="{E35C1080-4990-4EAB-A54C-423BF990970B}"/>
          </ac:spMkLst>
        </pc:spChg>
        <pc:spChg chg="mod">
          <ac:chgData name="Cory Williams" userId="873314f6-3c33-4903-9e96-b8f0cbce297d" providerId="ADAL" clId="{3C1130C8-60A4-4B47-9EA9-7FF2FFC0715E}" dt="2018-10-08T17:32:12.019" v="3067" actId="26606"/>
          <ac:spMkLst>
            <pc:docMk/>
            <pc:sldMk cId="3928372274" sldId="287"/>
            <ac:spMk id="3" creationId="{3E7EDB6F-2252-472B-963D-8DDA02771EB4}"/>
          </ac:spMkLst>
        </pc:spChg>
        <pc:spChg chg="add del">
          <ac:chgData name="Cory Williams" userId="873314f6-3c33-4903-9e96-b8f0cbce297d" providerId="ADAL" clId="{3C1130C8-60A4-4B47-9EA9-7FF2FFC0715E}" dt="2018-10-08T17:32:05.918" v="3064" actId="26606"/>
          <ac:spMkLst>
            <pc:docMk/>
            <pc:sldMk cId="3928372274" sldId="287"/>
            <ac:spMk id="10" creationId="{76E6212F-EB21-4328-8386-832840CB431A}"/>
          </ac:spMkLst>
        </pc:spChg>
        <pc:spChg chg="add del">
          <ac:chgData name="Cory Williams" userId="873314f6-3c33-4903-9e96-b8f0cbce297d" providerId="ADAL" clId="{3C1130C8-60A4-4B47-9EA9-7FF2FFC0715E}" dt="2018-10-08T17:32:05.918" v="3064" actId="26606"/>
          <ac:spMkLst>
            <pc:docMk/>
            <pc:sldMk cId="3928372274" sldId="287"/>
            <ac:spMk id="12" creationId="{9E74304E-CF2D-41E1-92CF-7FC508311BAE}"/>
          </ac:spMkLst>
        </pc:spChg>
        <pc:spChg chg="add del">
          <ac:chgData name="Cory Williams" userId="873314f6-3c33-4903-9e96-b8f0cbce297d" providerId="ADAL" clId="{3C1130C8-60A4-4B47-9EA9-7FF2FFC0715E}" dt="2018-10-08T17:32:11.994" v="3066" actId="26606"/>
          <ac:spMkLst>
            <pc:docMk/>
            <pc:sldMk cId="3928372274" sldId="287"/>
            <ac:spMk id="16" creationId="{823AC064-BC96-4F32-8AE1-B2FD38754823}"/>
          </ac:spMkLst>
        </pc:spChg>
        <pc:spChg chg="add">
          <ac:chgData name="Cory Williams" userId="873314f6-3c33-4903-9e96-b8f0cbce297d" providerId="ADAL" clId="{3C1130C8-60A4-4B47-9EA9-7FF2FFC0715E}" dt="2018-10-08T17:32:12.019" v="3067" actId="26606"/>
          <ac:spMkLst>
            <pc:docMk/>
            <pc:sldMk cId="3928372274" sldId="287"/>
            <ac:spMk id="19" creationId="{87CC2527-562A-4F69-B487-4371E5B243E7}"/>
          </ac:spMkLst>
        </pc:spChg>
        <pc:picChg chg="add mod ord">
          <ac:chgData name="Cory Williams" userId="873314f6-3c33-4903-9e96-b8f0cbce297d" providerId="ADAL" clId="{3C1130C8-60A4-4B47-9EA9-7FF2FFC0715E}" dt="2018-10-08T17:32:12.019" v="3067" actId="26606"/>
          <ac:picMkLst>
            <pc:docMk/>
            <pc:sldMk cId="3928372274" sldId="287"/>
            <ac:picMk id="5" creationId="{5217A9BA-022C-45CB-92FD-95F937A4EA83}"/>
          </ac:picMkLst>
        </pc:picChg>
        <pc:cxnChg chg="add del">
          <ac:chgData name="Cory Williams" userId="873314f6-3c33-4903-9e96-b8f0cbce297d" providerId="ADAL" clId="{3C1130C8-60A4-4B47-9EA9-7FF2FFC0715E}" dt="2018-10-08T17:32:05.918" v="3064" actId="26606"/>
          <ac:cxnSpMkLst>
            <pc:docMk/>
            <pc:sldMk cId="3928372274" sldId="287"/>
            <ac:cxnSpMk id="14" creationId="{4717401F-8127-4697-8085-3D6C69B5D25D}"/>
          </ac:cxnSpMkLst>
        </pc:cxnChg>
        <pc:cxnChg chg="add del">
          <ac:chgData name="Cory Williams" userId="873314f6-3c33-4903-9e96-b8f0cbce297d" providerId="ADAL" clId="{3C1130C8-60A4-4B47-9EA9-7FF2FFC0715E}" dt="2018-10-08T17:32:11.994" v="3066" actId="26606"/>
          <ac:cxnSpMkLst>
            <pc:docMk/>
            <pc:sldMk cId="3928372274" sldId="287"/>
            <ac:cxnSpMk id="17" creationId="{7E7C77BC-7138-40B1-A15B-20F57A494629}"/>
          </ac:cxnSpMkLst>
        </pc:cxnChg>
        <pc:cxnChg chg="add">
          <ac:chgData name="Cory Williams" userId="873314f6-3c33-4903-9e96-b8f0cbce297d" providerId="ADAL" clId="{3C1130C8-60A4-4B47-9EA9-7FF2FFC0715E}" dt="2018-10-08T17:32:12.019" v="3067" actId="26606"/>
          <ac:cxnSpMkLst>
            <pc:docMk/>
            <pc:sldMk cId="3928372274" sldId="287"/>
            <ac:cxnSpMk id="20" creationId="{BCDAEC91-5BCE-4B55-9CC0-43EF94CB734B}"/>
          </ac:cxnSpMkLst>
        </pc:cxnChg>
      </pc:sldChg>
      <pc:sldChg chg="addSp delSp modSp add mod setBg setClrOvrMap">
        <pc:chgData name="Cory Williams" userId="873314f6-3c33-4903-9e96-b8f0cbce297d" providerId="ADAL" clId="{3C1130C8-60A4-4B47-9EA9-7FF2FFC0715E}" dt="2018-10-08T17:34:31.335" v="3147" actId="26606"/>
        <pc:sldMkLst>
          <pc:docMk/>
          <pc:sldMk cId="2740929909" sldId="288"/>
        </pc:sldMkLst>
        <pc:spChg chg="mod ord">
          <ac:chgData name="Cory Williams" userId="873314f6-3c33-4903-9e96-b8f0cbce297d" providerId="ADAL" clId="{3C1130C8-60A4-4B47-9EA9-7FF2FFC0715E}" dt="2018-10-08T17:34:31.335" v="3147" actId="26606"/>
          <ac:spMkLst>
            <pc:docMk/>
            <pc:sldMk cId="2740929909" sldId="288"/>
            <ac:spMk id="2" creationId="{D73663C6-5685-4FB5-AABB-961D8A508DD7}"/>
          </ac:spMkLst>
        </pc:spChg>
        <pc:spChg chg="add del mod">
          <ac:chgData name="Cory Williams" userId="873314f6-3c33-4903-9e96-b8f0cbce297d" providerId="ADAL" clId="{3C1130C8-60A4-4B47-9EA9-7FF2FFC0715E}" dt="2018-10-08T17:33:53.302" v="3144" actId="26606"/>
          <ac:spMkLst>
            <pc:docMk/>
            <pc:sldMk cId="2740929909" sldId="288"/>
            <ac:spMk id="3" creationId="{EFF5436B-986B-4269-85A1-AB146B557952}"/>
          </ac:spMkLst>
        </pc:spChg>
        <pc:spChg chg="add del">
          <ac:chgData name="Cory Williams" userId="873314f6-3c33-4903-9e96-b8f0cbce297d" providerId="ADAL" clId="{3C1130C8-60A4-4B47-9EA9-7FF2FFC0715E}" dt="2018-10-08T17:33:52.258" v="3141" actId="26606"/>
          <ac:spMkLst>
            <pc:docMk/>
            <pc:sldMk cId="2740929909" sldId="288"/>
            <ac:spMk id="8" creationId="{4038CB10-1F5C-4D54-9DF7-12586DE5B007}"/>
          </ac:spMkLst>
        </pc:spChg>
        <pc:spChg chg="add del">
          <ac:chgData name="Cory Williams" userId="873314f6-3c33-4903-9e96-b8f0cbce297d" providerId="ADAL" clId="{3C1130C8-60A4-4B47-9EA9-7FF2FFC0715E}" dt="2018-10-08T17:33:47.805" v="3135" actId="26606"/>
          <ac:spMkLst>
            <pc:docMk/>
            <pc:sldMk cId="2740929909" sldId="288"/>
            <ac:spMk id="10" creationId="{B50AB553-2A96-4A92-96F2-93548E096954}"/>
          </ac:spMkLst>
        </pc:spChg>
        <pc:spChg chg="add del">
          <ac:chgData name="Cory Williams" userId="873314f6-3c33-4903-9e96-b8f0cbce297d" providerId="ADAL" clId="{3C1130C8-60A4-4B47-9EA9-7FF2FFC0715E}" dt="2018-10-08T17:33:49.857" v="3137" actId="26606"/>
          <ac:spMkLst>
            <pc:docMk/>
            <pc:sldMk cId="2740929909" sldId="288"/>
            <ac:spMk id="13" creationId="{C5E6CFF1-2F42-4E10-9A97-F116F46F53FE}"/>
          </ac:spMkLst>
        </pc:spChg>
        <pc:spChg chg="add del">
          <ac:chgData name="Cory Williams" userId="873314f6-3c33-4903-9e96-b8f0cbce297d" providerId="ADAL" clId="{3C1130C8-60A4-4B47-9EA9-7FF2FFC0715E}" dt="2018-10-08T17:33:52.258" v="3141" actId="26606"/>
          <ac:spMkLst>
            <pc:docMk/>
            <pc:sldMk cId="2740929909" sldId="288"/>
            <ac:spMk id="14" creationId="{73ED6512-6858-4552-B699-9A97FE9A4EA2}"/>
          </ac:spMkLst>
        </pc:spChg>
        <pc:spChg chg="add del">
          <ac:chgData name="Cory Williams" userId="873314f6-3c33-4903-9e96-b8f0cbce297d" providerId="ADAL" clId="{3C1130C8-60A4-4B47-9EA9-7FF2FFC0715E}" dt="2018-10-08T17:33:53.272" v="3143" actId="26606"/>
          <ac:spMkLst>
            <pc:docMk/>
            <pc:sldMk cId="2740929909" sldId="288"/>
            <ac:spMk id="16" creationId="{4038CB10-1F5C-4D54-9DF7-12586DE5B007}"/>
          </ac:spMkLst>
        </pc:spChg>
        <pc:spChg chg="add del">
          <ac:chgData name="Cory Williams" userId="873314f6-3c33-4903-9e96-b8f0cbce297d" providerId="ADAL" clId="{3C1130C8-60A4-4B47-9EA9-7FF2FFC0715E}" dt="2018-10-08T17:33:53.272" v="3143" actId="26606"/>
          <ac:spMkLst>
            <pc:docMk/>
            <pc:sldMk cId="2740929909" sldId="288"/>
            <ac:spMk id="17" creationId="{73ED6512-6858-4552-B699-9A97FE9A4EA2}"/>
          </ac:spMkLst>
        </pc:spChg>
        <pc:spChg chg="add del">
          <ac:chgData name="Cory Williams" userId="873314f6-3c33-4903-9e96-b8f0cbce297d" providerId="ADAL" clId="{3C1130C8-60A4-4B47-9EA9-7FF2FFC0715E}" dt="2018-10-08T17:34:31.335" v="3147" actId="26606"/>
          <ac:spMkLst>
            <pc:docMk/>
            <pc:sldMk cId="2740929909" sldId="288"/>
            <ac:spMk id="20" creationId="{3CD9DF72-87A3-404E-A828-84CBF11A8303}"/>
          </ac:spMkLst>
        </pc:spChg>
        <pc:spChg chg="add mod">
          <ac:chgData name="Cory Williams" userId="873314f6-3c33-4903-9e96-b8f0cbce297d" providerId="ADAL" clId="{3C1130C8-60A4-4B47-9EA9-7FF2FFC0715E}" dt="2018-10-08T17:34:31.335" v="3147" actId="26606"/>
          <ac:spMkLst>
            <pc:docMk/>
            <pc:sldMk cId="2740929909" sldId="288"/>
            <ac:spMk id="22" creationId="{EFF5436B-986B-4269-85A1-AB146B557952}"/>
          </ac:spMkLst>
        </pc:spChg>
        <pc:spChg chg="add del">
          <ac:chgData name="Cory Williams" userId="873314f6-3c33-4903-9e96-b8f0cbce297d" providerId="ADAL" clId="{3C1130C8-60A4-4B47-9EA9-7FF2FFC0715E}" dt="2018-10-08T17:34:31.335" v="3147" actId="26606"/>
          <ac:spMkLst>
            <pc:docMk/>
            <pc:sldMk cId="2740929909" sldId="288"/>
            <ac:spMk id="27" creationId="{87CC2527-562A-4F69-B487-4371E5B243E7}"/>
          </ac:spMkLst>
        </pc:spChg>
        <pc:graphicFrameChg chg="add del">
          <ac:chgData name="Cory Williams" userId="873314f6-3c33-4903-9e96-b8f0cbce297d" providerId="ADAL" clId="{3C1130C8-60A4-4B47-9EA9-7FF2FFC0715E}" dt="2018-10-08T17:33:52.258" v="3141" actId="26606"/>
          <ac:graphicFrameMkLst>
            <pc:docMk/>
            <pc:sldMk cId="2740929909" sldId="288"/>
            <ac:graphicFrameMk id="7" creationId="{F00E98D4-6922-452D-AF30-BA6EA3638683}"/>
          </ac:graphicFrameMkLst>
        </pc:graphicFrameChg>
        <pc:graphicFrameChg chg="add del">
          <ac:chgData name="Cory Williams" userId="873314f6-3c33-4903-9e96-b8f0cbce297d" providerId="ADAL" clId="{3C1130C8-60A4-4B47-9EA9-7FF2FFC0715E}" dt="2018-10-08T17:33:53.272" v="3143" actId="26606"/>
          <ac:graphicFrameMkLst>
            <pc:docMk/>
            <pc:sldMk cId="2740929909" sldId="288"/>
            <ac:graphicFrameMk id="18" creationId="{88993A82-4774-4F13-B572-01CCDEC6E475}"/>
          </ac:graphicFrameMkLst>
        </pc:graphicFrameChg>
        <pc:picChg chg="add mod ord">
          <ac:chgData name="Cory Williams" userId="873314f6-3c33-4903-9e96-b8f0cbce297d" providerId="ADAL" clId="{3C1130C8-60A4-4B47-9EA9-7FF2FFC0715E}" dt="2018-10-08T17:34:31.335" v="3147" actId="26606"/>
          <ac:picMkLst>
            <pc:docMk/>
            <pc:sldMk cId="2740929909" sldId="288"/>
            <ac:picMk id="5" creationId="{2F03C4D7-2A69-4AB3-9C33-D0480BF8B66F}"/>
          </ac:picMkLst>
        </pc:picChg>
        <pc:cxnChg chg="add del">
          <ac:chgData name="Cory Williams" userId="873314f6-3c33-4903-9e96-b8f0cbce297d" providerId="ADAL" clId="{3C1130C8-60A4-4B47-9EA9-7FF2FFC0715E}" dt="2018-10-08T17:33:49.857" v="3137" actId="26606"/>
          <ac:cxnSpMkLst>
            <pc:docMk/>
            <pc:sldMk cId="2740929909" sldId="288"/>
            <ac:cxnSpMk id="12" creationId="{96A8629B-8289-498B-939B-1CA0C106182C}"/>
          </ac:cxnSpMkLst>
        </pc:cxnChg>
        <pc:cxnChg chg="add del">
          <ac:chgData name="Cory Williams" userId="873314f6-3c33-4903-9e96-b8f0cbce297d" providerId="ADAL" clId="{3C1130C8-60A4-4B47-9EA9-7FF2FFC0715E}" dt="2018-10-08T17:34:31.335" v="3147" actId="26606"/>
          <ac:cxnSpMkLst>
            <pc:docMk/>
            <pc:sldMk cId="2740929909" sldId="288"/>
            <ac:cxnSpMk id="21" creationId="{20E3A342-4D61-4E3F-AF90-1AB42AEB96CC}"/>
          </ac:cxnSpMkLst>
        </pc:cxnChg>
        <pc:cxnChg chg="add del">
          <ac:chgData name="Cory Williams" userId="873314f6-3c33-4903-9e96-b8f0cbce297d" providerId="ADAL" clId="{3C1130C8-60A4-4B47-9EA9-7FF2FFC0715E}" dt="2018-10-08T17:34:31.335" v="3147" actId="26606"/>
          <ac:cxnSpMkLst>
            <pc:docMk/>
            <pc:sldMk cId="2740929909" sldId="288"/>
            <ac:cxnSpMk id="29" creationId="{BCDAEC91-5BCE-4B55-9CC0-43EF94CB734B}"/>
          </ac:cxnSpMkLst>
        </pc:cxnChg>
      </pc:sldChg>
      <pc:sldChg chg="addSp delSp modSp add mod setBg setClrOvrMap">
        <pc:chgData name="Cory Williams" userId="873314f6-3c33-4903-9e96-b8f0cbce297d" providerId="ADAL" clId="{3C1130C8-60A4-4B47-9EA9-7FF2FFC0715E}" dt="2018-10-08T17:37:37.083" v="3251" actId="404"/>
        <pc:sldMkLst>
          <pc:docMk/>
          <pc:sldMk cId="319044816" sldId="289"/>
        </pc:sldMkLst>
        <pc:spChg chg="mod">
          <ac:chgData name="Cory Williams" userId="873314f6-3c33-4903-9e96-b8f0cbce297d" providerId="ADAL" clId="{3C1130C8-60A4-4B47-9EA9-7FF2FFC0715E}" dt="2018-10-08T17:37:37.083" v="3251" actId="404"/>
          <ac:spMkLst>
            <pc:docMk/>
            <pc:sldMk cId="319044816" sldId="289"/>
            <ac:spMk id="2" creationId="{F09525FE-7C42-4F1F-8A1A-D8C49972F75D}"/>
          </ac:spMkLst>
        </pc:spChg>
        <pc:spChg chg="mod">
          <ac:chgData name="Cory Williams" userId="873314f6-3c33-4903-9e96-b8f0cbce297d" providerId="ADAL" clId="{3C1130C8-60A4-4B47-9EA9-7FF2FFC0715E}" dt="2018-10-08T17:37:27.125" v="3248" actId="26606"/>
          <ac:spMkLst>
            <pc:docMk/>
            <pc:sldMk cId="319044816" sldId="289"/>
            <ac:spMk id="3" creationId="{3DC059C0-5482-4018-80A8-F22D509F1866}"/>
          </ac:spMkLst>
        </pc:spChg>
        <pc:spChg chg="add">
          <ac:chgData name="Cory Williams" userId="873314f6-3c33-4903-9e96-b8f0cbce297d" providerId="ADAL" clId="{3C1130C8-60A4-4B47-9EA9-7FF2FFC0715E}" dt="2018-10-08T17:37:27.125" v="3248" actId="26606"/>
          <ac:spMkLst>
            <pc:docMk/>
            <pc:sldMk cId="319044816" sldId="289"/>
            <ac:spMk id="7" creationId="{76E6212F-EB21-4328-8386-832840CB431A}"/>
          </ac:spMkLst>
        </pc:spChg>
        <pc:spChg chg="add">
          <ac:chgData name="Cory Williams" userId="873314f6-3c33-4903-9e96-b8f0cbce297d" providerId="ADAL" clId="{3C1130C8-60A4-4B47-9EA9-7FF2FFC0715E}" dt="2018-10-08T17:37:27.125" v="3248" actId="26606"/>
          <ac:spMkLst>
            <pc:docMk/>
            <pc:sldMk cId="319044816" sldId="289"/>
            <ac:spMk id="8" creationId="{9E74304E-CF2D-41E1-92CF-7FC508311BAE}"/>
          </ac:spMkLst>
        </pc:spChg>
        <pc:spChg chg="add del">
          <ac:chgData name="Cory Williams" userId="873314f6-3c33-4903-9e96-b8f0cbce297d" providerId="ADAL" clId="{3C1130C8-60A4-4B47-9EA9-7FF2FFC0715E}" dt="2018-10-08T17:37:22.220" v="3247" actId="26606"/>
          <ac:spMkLst>
            <pc:docMk/>
            <pc:sldMk cId="319044816" sldId="289"/>
            <ac:spMk id="10" creationId="{87CC2527-562A-4F69-B487-4371E5B243E7}"/>
          </ac:spMkLst>
        </pc:spChg>
        <pc:spChg chg="add del">
          <ac:chgData name="Cory Williams" userId="873314f6-3c33-4903-9e96-b8f0cbce297d" providerId="ADAL" clId="{3C1130C8-60A4-4B47-9EA9-7FF2FFC0715E}" dt="2018-10-08T17:37:06.920" v="3236" actId="26606"/>
          <ac:spMkLst>
            <pc:docMk/>
            <pc:sldMk cId="319044816" sldId="289"/>
            <ac:spMk id="17" creationId="{0AB225BA-7412-4605-8E8D-5AED2BF56A11}"/>
          </ac:spMkLst>
        </pc:spChg>
        <pc:spChg chg="add del">
          <ac:chgData name="Cory Williams" userId="873314f6-3c33-4903-9e96-b8f0cbce297d" providerId="ADAL" clId="{3C1130C8-60A4-4B47-9EA9-7FF2FFC0715E}" dt="2018-10-08T17:37:06.920" v="3236" actId="26606"/>
          <ac:spMkLst>
            <pc:docMk/>
            <pc:sldMk cId="319044816" sldId="289"/>
            <ac:spMk id="19" creationId="{604BB9CD-970D-4FE5-B4E3-D651735BF4FE}"/>
          </ac:spMkLst>
        </pc:spChg>
        <pc:spChg chg="add del">
          <ac:chgData name="Cory Williams" userId="873314f6-3c33-4903-9e96-b8f0cbce297d" providerId="ADAL" clId="{3C1130C8-60A4-4B47-9EA9-7FF2FFC0715E}" dt="2018-10-08T17:37:06.920" v="3236" actId="26606"/>
          <ac:spMkLst>
            <pc:docMk/>
            <pc:sldMk cId="319044816" sldId="289"/>
            <ac:spMk id="21" creationId="{5E0D6276-8D53-4DDA-A15A-90E0831F6D61}"/>
          </ac:spMkLst>
        </pc:spChg>
        <pc:spChg chg="add del">
          <ac:chgData name="Cory Williams" userId="873314f6-3c33-4903-9e96-b8f0cbce297d" providerId="ADAL" clId="{3C1130C8-60A4-4B47-9EA9-7FF2FFC0715E}" dt="2018-10-08T17:37:06.920" v="3236" actId="26606"/>
          <ac:spMkLst>
            <pc:docMk/>
            <pc:sldMk cId="319044816" sldId="289"/>
            <ac:spMk id="23" creationId="{00C150C7-96FB-4EB9-BDF9-212535A6089F}"/>
          </ac:spMkLst>
        </pc:spChg>
        <pc:spChg chg="add del">
          <ac:chgData name="Cory Williams" userId="873314f6-3c33-4903-9e96-b8f0cbce297d" providerId="ADAL" clId="{3C1130C8-60A4-4B47-9EA9-7FF2FFC0715E}" dt="2018-10-08T17:37:08.494" v="3238" actId="26606"/>
          <ac:spMkLst>
            <pc:docMk/>
            <pc:sldMk cId="319044816" sldId="289"/>
            <ac:spMk id="25" creationId="{C5E6CFF1-2F42-4E10-9A97-F116F46F53FE}"/>
          </ac:spMkLst>
        </pc:spChg>
        <pc:spChg chg="add del">
          <ac:chgData name="Cory Williams" userId="873314f6-3c33-4903-9e96-b8f0cbce297d" providerId="ADAL" clId="{3C1130C8-60A4-4B47-9EA9-7FF2FFC0715E}" dt="2018-10-08T17:37:10.873" v="3240" actId="26606"/>
          <ac:spMkLst>
            <pc:docMk/>
            <pc:sldMk cId="319044816" sldId="289"/>
            <ac:spMk id="28" creationId="{FC0DEEBF-DB94-4E7E-A9D3-84FA863C3BD9}"/>
          </ac:spMkLst>
        </pc:spChg>
        <pc:spChg chg="add del">
          <ac:chgData name="Cory Williams" userId="873314f6-3c33-4903-9e96-b8f0cbce297d" providerId="ADAL" clId="{3C1130C8-60A4-4B47-9EA9-7FF2FFC0715E}" dt="2018-10-08T17:37:11.982" v="3242" actId="26606"/>
          <ac:spMkLst>
            <pc:docMk/>
            <pc:sldMk cId="319044816" sldId="289"/>
            <ac:spMk id="31" creationId="{71B2258F-86CA-4D4D-8270-BC05FCDEBFB3}"/>
          </ac:spMkLst>
        </pc:spChg>
        <pc:spChg chg="add del">
          <ac:chgData name="Cory Williams" userId="873314f6-3c33-4903-9e96-b8f0cbce297d" providerId="ADAL" clId="{3C1130C8-60A4-4B47-9EA9-7FF2FFC0715E}" dt="2018-10-08T17:37:14.105" v="3244" actId="26606"/>
          <ac:spMkLst>
            <pc:docMk/>
            <pc:sldMk cId="319044816" sldId="289"/>
            <ac:spMk id="33" creationId="{E20EB187-900F-4AF5-813B-101456D9FD39}"/>
          </ac:spMkLst>
        </pc:spChg>
        <pc:spChg chg="add del">
          <ac:chgData name="Cory Williams" userId="873314f6-3c33-4903-9e96-b8f0cbce297d" providerId="ADAL" clId="{3C1130C8-60A4-4B47-9EA9-7FF2FFC0715E}" dt="2018-10-08T17:37:18.408" v="3246" actId="26606"/>
          <ac:spMkLst>
            <pc:docMk/>
            <pc:sldMk cId="319044816" sldId="289"/>
            <ac:spMk id="36" creationId="{AB45A142-4255-493C-8284-5D566C121B10}"/>
          </ac:spMkLst>
        </pc:spChg>
        <pc:picChg chg="add mod ord">
          <ac:chgData name="Cory Williams" userId="873314f6-3c33-4903-9e96-b8f0cbce297d" providerId="ADAL" clId="{3C1130C8-60A4-4B47-9EA9-7FF2FFC0715E}" dt="2018-10-08T17:37:32.947" v="3250" actId="1076"/>
          <ac:picMkLst>
            <pc:docMk/>
            <pc:sldMk cId="319044816" sldId="289"/>
            <ac:picMk id="5" creationId="{2A74A712-7A10-488E-8075-3242764C95FB}"/>
          </ac:picMkLst>
        </pc:picChg>
        <pc:cxnChg chg="add del">
          <ac:chgData name="Cory Williams" userId="873314f6-3c33-4903-9e96-b8f0cbce297d" providerId="ADAL" clId="{3C1130C8-60A4-4B47-9EA9-7FF2FFC0715E}" dt="2018-10-08T17:37:22.220" v="3247" actId="26606"/>
          <ac:cxnSpMkLst>
            <pc:docMk/>
            <pc:sldMk cId="319044816" sldId="289"/>
            <ac:cxnSpMk id="12" creationId="{BCDAEC91-5BCE-4B55-9CC0-43EF94CB734B}"/>
          </ac:cxnSpMkLst>
        </pc:cxnChg>
        <pc:cxnChg chg="add">
          <ac:chgData name="Cory Williams" userId="873314f6-3c33-4903-9e96-b8f0cbce297d" providerId="ADAL" clId="{3C1130C8-60A4-4B47-9EA9-7FF2FFC0715E}" dt="2018-10-08T17:37:27.125" v="3248" actId="26606"/>
          <ac:cxnSpMkLst>
            <pc:docMk/>
            <pc:sldMk cId="319044816" sldId="289"/>
            <ac:cxnSpMk id="14" creationId="{4717401F-8127-4697-8085-3D6C69B5D25D}"/>
          </ac:cxnSpMkLst>
        </pc:cxnChg>
        <pc:cxnChg chg="add del">
          <ac:chgData name="Cory Williams" userId="873314f6-3c33-4903-9e96-b8f0cbce297d" providerId="ADAL" clId="{3C1130C8-60A4-4B47-9EA9-7FF2FFC0715E}" dt="2018-10-08T17:37:08.494" v="3238" actId="26606"/>
          <ac:cxnSpMkLst>
            <pc:docMk/>
            <pc:sldMk cId="319044816" sldId="289"/>
            <ac:cxnSpMk id="26" creationId="{67182200-4859-4C8D-BCBB-55B245C28BA3}"/>
          </ac:cxnSpMkLst>
        </pc:cxnChg>
        <pc:cxnChg chg="add del">
          <ac:chgData name="Cory Williams" userId="873314f6-3c33-4903-9e96-b8f0cbce297d" providerId="ADAL" clId="{3C1130C8-60A4-4B47-9EA9-7FF2FFC0715E}" dt="2018-10-08T17:37:10.873" v="3240" actId="26606"/>
          <ac:cxnSpMkLst>
            <pc:docMk/>
            <pc:sldMk cId="319044816" sldId="289"/>
            <ac:cxnSpMk id="29" creationId="{77A9CA3A-7216-41E0-B3CD-058077FD396D}"/>
          </ac:cxnSpMkLst>
        </pc:cxnChg>
        <pc:cxnChg chg="add del">
          <ac:chgData name="Cory Williams" userId="873314f6-3c33-4903-9e96-b8f0cbce297d" providerId="ADAL" clId="{3C1130C8-60A4-4B47-9EA9-7FF2FFC0715E}" dt="2018-10-08T17:37:14.105" v="3244" actId="26606"/>
          <ac:cxnSpMkLst>
            <pc:docMk/>
            <pc:sldMk cId="319044816" sldId="289"/>
            <ac:cxnSpMk id="34" creationId="{624D17C8-E9C2-48A4-AA36-D7048A6CCC41}"/>
          </ac:cxnSpMkLst>
        </pc:cxnChg>
        <pc:cxnChg chg="add del">
          <ac:chgData name="Cory Williams" userId="873314f6-3c33-4903-9e96-b8f0cbce297d" providerId="ADAL" clId="{3C1130C8-60A4-4B47-9EA9-7FF2FFC0715E}" dt="2018-10-08T17:37:18.408" v="3246" actId="26606"/>
          <ac:cxnSpMkLst>
            <pc:docMk/>
            <pc:sldMk cId="319044816" sldId="289"/>
            <ac:cxnSpMk id="37" creationId="{38FB9660-F42F-4313-BBC4-47C007FE484C}"/>
          </ac:cxnSpMkLst>
        </pc:cxnChg>
      </pc:sldChg>
      <pc:sldChg chg="addSp delSp modSp add mod ord setBg setClrOvrMap">
        <pc:chgData name="Cory Williams" userId="873314f6-3c33-4903-9e96-b8f0cbce297d" providerId="ADAL" clId="{3C1130C8-60A4-4B47-9EA9-7FF2FFC0715E}" dt="2018-10-08T17:55:35.640" v="3667"/>
        <pc:sldMkLst>
          <pc:docMk/>
          <pc:sldMk cId="1943290001" sldId="290"/>
        </pc:sldMkLst>
        <pc:spChg chg="mod ord">
          <ac:chgData name="Cory Williams" userId="873314f6-3c33-4903-9e96-b8f0cbce297d" providerId="ADAL" clId="{3C1130C8-60A4-4B47-9EA9-7FF2FFC0715E}" dt="2018-10-08T17:50:12.675" v="3584" actId="26606"/>
          <ac:spMkLst>
            <pc:docMk/>
            <pc:sldMk cId="1943290001" sldId="290"/>
            <ac:spMk id="2" creationId="{68B4F897-F8C4-4FD5-A6D0-82BFD74DA904}"/>
          </ac:spMkLst>
        </pc:spChg>
        <pc:spChg chg="mod ord">
          <ac:chgData name="Cory Williams" userId="873314f6-3c33-4903-9e96-b8f0cbce297d" providerId="ADAL" clId="{3C1130C8-60A4-4B47-9EA9-7FF2FFC0715E}" dt="2018-10-08T17:50:12.675" v="3584" actId="26606"/>
          <ac:spMkLst>
            <pc:docMk/>
            <pc:sldMk cId="1943290001" sldId="290"/>
            <ac:spMk id="3" creationId="{D3B37127-4C85-4262-B0DA-103F00ABEDAC}"/>
          </ac:spMkLst>
        </pc:spChg>
        <pc:spChg chg="add del">
          <ac:chgData name="Cory Williams" userId="873314f6-3c33-4903-9e96-b8f0cbce297d" providerId="ADAL" clId="{3C1130C8-60A4-4B47-9EA9-7FF2FFC0715E}" dt="2018-10-08T17:50:12.618" v="3583" actId="26606"/>
          <ac:spMkLst>
            <pc:docMk/>
            <pc:sldMk cId="1943290001" sldId="290"/>
            <ac:spMk id="10" creationId="{CF62D2A7-8207-488C-9F46-316BA81A16C8}"/>
          </ac:spMkLst>
        </pc:spChg>
        <pc:spChg chg="add">
          <ac:chgData name="Cory Williams" userId="873314f6-3c33-4903-9e96-b8f0cbce297d" providerId="ADAL" clId="{3C1130C8-60A4-4B47-9EA9-7FF2FFC0715E}" dt="2018-10-08T17:50:12.675" v="3584" actId="26606"/>
          <ac:spMkLst>
            <pc:docMk/>
            <pc:sldMk cId="1943290001" sldId="290"/>
            <ac:spMk id="12" creationId="{13958066-7CBD-4B89-8F46-614C4F28BCF9}"/>
          </ac:spMkLst>
        </pc:spChg>
        <pc:spChg chg="add">
          <ac:chgData name="Cory Williams" userId="873314f6-3c33-4903-9e96-b8f0cbce297d" providerId="ADAL" clId="{3C1130C8-60A4-4B47-9EA9-7FF2FFC0715E}" dt="2018-10-08T17:50:12.675" v="3584" actId="26606"/>
          <ac:spMkLst>
            <pc:docMk/>
            <pc:sldMk cId="1943290001" sldId="290"/>
            <ac:spMk id="13" creationId="{EB181E26-89C4-4A14-92DE-0F4C4B0E9484}"/>
          </ac:spMkLst>
        </pc:spChg>
        <pc:picChg chg="add mod ord">
          <ac:chgData name="Cory Williams" userId="873314f6-3c33-4903-9e96-b8f0cbce297d" providerId="ADAL" clId="{3C1130C8-60A4-4B47-9EA9-7FF2FFC0715E}" dt="2018-10-08T17:50:12.675" v="3584" actId="26606"/>
          <ac:picMkLst>
            <pc:docMk/>
            <pc:sldMk cId="1943290001" sldId="290"/>
            <ac:picMk id="4" creationId="{CAFF9217-5D77-428E-8238-63B2CCB7CC00}"/>
          </ac:picMkLst>
        </pc:picChg>
        <pc:picChg chg="add mod ord">
          <ac:chgData name="Cory Williams" userId="873314f6-3c33-4903-9e96-b8f0cbce297d" providerId="ADAL" clId="{3C1130C8-60A4-4B47-9EA9-7FF2FFC0715E}" dt="2018-10-08T17:50:12.675" v="3584" actId="26606"/>
          <ac:picMkLst>
            <pc:docMk/>
            <pc:sldMk cId="1943290001" sldId="290"/>
            <ac:picMk id="5" creationId="{8A8296C4-E05A-4898-969D-41BA62863459}"/>
          </ac:picMkLst>
        </pc:picChg>
      </pc:sldChg>
      <pc:sldChg chg="addSp delSp modSp add mod ord setBg modNotesTx">
        <pc:chgData name="Cory Williams" userId="873314f6-3c33-4903-9e96-b8f0cbce297d" providerId="ADAL" clId="{3C1130C8-60A4-4B47-9EA9-7FF2FFC0715E}" dt="2018-10-08T17:55:03.743" v="3666"/>
        <pc:sldMkLst>
          <pc:docMk/>
          <pc:sldMk cId="3892180724" sldId="291"/>
        </pc:sldMkLst>
        <pc:spChg chg="mod">
          <ac:chgData name="Cory Williams" userId="873314f6-3c33-4903-9e96-b8f0cbce297d" providerId="ADAL" clId="{3C1130C8-60A4-4B47-9EA9-7FF2FFC0715E}" dt="2018-10-08T17:54:11.853" v="3665" actId="26606"/>
          <ac:spMkLst>
            <pc:docMk/>
            <pc:sldMk cId="3892180724" sldId="291"/>
            <ac:spMk id="2" creationId="{8DC98FD5-529B-4A47-A512-BABE3607D31C}"/>
          </ac:spMkLst>
        </pc:spChg>
        <pc:spChg chg="del mod">
          <ac:chgData name="Cory Williams" userId="873314f6-3c33-4903-9e96-b8f0cbce297d" providerId="ADAL" clId="{3C1130C8-60A4-4B47-9EA9-7FF2FFC0715E}" dt="2018-10-08T17:54:11.853" v="3665" actId="26606"/>
          <ac:spMkLst>
            <pc:docMk/>
            <pc:sldMk cId="3892180724" sldId="291"/>
            <ac:spMk id="3" creationId="{9F312AB8-CD2D-4A1D-840C-2929CFA5E48A}"/>
          </ac:spMkLst>
        </pc:spChg>
        <pc:graphicFrameChg chg="add mod">
          <ac:chgData name="Cory Williams" userId="873314f6-3c33-4903-9e96-b8f0cbce297d" providerId="ADAL" clId="{3C1130C8-60A4-4B47-9EA9-7FF2FFC0715E}" dt="2018-10-08T17:55:03.743" v="3666"/>
          <ac:graphicFrameMkLst>
            <pc:docMk/>
            <pc:sldMk cId="3892180724" sldId="291"/>
            <ac:graphicFrameMk id="5" creationId="{DD96D3C3-E666-49B2-8FB4-8ADE50BF37D4}"/>
          </ac:graphicFrameMkLst>
        </pc:graphicFrameChg>
        <pc:picChg chg="add del mod">
          <ac:chgData name="Cory Williams" userId="873314f6-3c33-4903-9e96-b8f0cbce297d" providerId="ADAL" clId="{3C1130C8-60A4-4B47-9EA9-7FF2FFC0715E}" dt="2018-10-08T17:54:05.084" v="3664" actId="478"/>
          <ac:picMkLst>
            <pc:docMk/>
            <pc:sldMk cId="3892180724" sldId="291"/>
            <ac:picMk id="4" creationId="{98B5DDD2-F790-4A17-8F41-028FD99C590D}"/>
          </ac:picMkLst>
        </pc:picChg>
      </pc:sldChg>
      <pc:sldChg chg="modSp add">
        <pc:chgData name="Cory Williams" userId="873314f6-3c33-4903-9e96-b8f0cbce297d" providerId="ADAL" clId="{3C1130C8-60A4-4B47-9EA9-7FF2FFC0715E}" dt="2018-10-08T18:16:41.071" v="4166" actId="6549"/>
        <pc:sldMkLst>
          <pc:docMk/>
          <pc:sldMk cId="2146925627" sldId="292"/>
        </pc:sldMkLst>
        <pc:spChg chg="mod">
          <ac:chgData name="Cory Williams" userId="873314f6-3c33-4903-9e96-b8f0cbce297d" providerId="ADAL" clId="{3C1130C8-60A4-4B47-9EA9-7FF2FFC0715E}" dt="2018-10-08T17:56:40.387" v="3724" actId="20577"/>
          <ac:spMkLst>
            <pc:docMk/>
            <pc:sldMk cId="2146925627" sldId="292"/>
            <ac:spMk id="2" creationId="{F6AC81BD-56A5-4229-8B24-2E2F496C080D}"/>
          </ac:spMkLst>
        </pc:spChg>
        <pc:spChg chg="mod">
          <ac:chgData name="Cory Williams" userId="873314f6-3c33-4903-9e96-b8f0cbce297d" providerId="ADAL" clId="{3C1130C8-60A4-4B47-9EA9-7FF2FFC0715E}" dt="2018-10-08T18:16:41.071" v="4166" actId="6549"/>
          <ac:spMkLst>
            <pc:docMk/>
            <pc:sldMk cId="2146925627" sldId="292"/>
            <ac:spMk id="3" creationId="{4DB42736-E479-454E-A9A2-CCF1AB786584}"/>
          </ac:spMkLst>
        </pc:spChg>
      </pc:sldChg>
      <pc:sldChg chg="modSp add">
        <pc:chgData name="Cory Williams" userId="873314f6-3c33-4903-9e96-b8f0cbce297d" providerId="ADAL" clId="{3C1130C8-60A4-4B47-9EA9-7FF2FFC0715E}" dt="2018-10-08T19:05:50.529" v="4540" actId="27636"/>
        <pc:sldMkLst>
          <pc:docMk/>
          <pc:sldMk cId="3332474254" sldId="293"/>
        </pc:sldMkLst>
        <pc:spChg chg="mod">
          <ac:chgData name="Cory Williams" userId="873314f6-3c33-4903-9e96-b8f0cbce297d" providerId="ADAL" clId="{3C1130C8-60A4-4B47-9EA9-7FF2FFC0715E}" dt="2018-10-08T18:06:05.124" v="4145" actId="20577"/>
          <ac:spMkLst>
            <pc:docMk/>
            <pc:sldMk cId="3332474254" sldId="293"/>
            <ac:spMk id="2" creationId="{67C33791-89F7-491C-A0F8-497A47DFA773}"/>
          </ac:spMkLst>
        </pc:spChg>
        <pc:spChg chg="mod">
          <ac:chgData name="Cory Williams" userId="873314f6-3c33-4903-9e96-b8f0cbce297d" providerId="ADAL" clId="{3C1130C8-60A4-4B47-9EA9-7FF2FFC0715E}" dt="2018-10-08T19:05:50.529" v="4540" actId="27636"/>
          <ac:spMkLst>
            <pc:docMk/>
            <pc:sldMk cId="3332474254" sldId="293"/>
            <ac:spMk id="3" creationId="{E0A53723-16EE-44FC-BB96-0A8CF3609102}"/>
          </ac:spMkLst>
        </pc:spChg>
      </pc:sldChg>
      <pc:sldChg chg="modSp add">
        <pc:chgData name="Cory Williams" userId="873314f6-3c33-4903-9e96-b8f0cbce297d" providerId="ADAL" clId="{3C1130C8-60A4-4B47-9EA9-7FF2FFC0715E}" dt="2018-10-08T18:06:19.620" v="4158" actId="20577"/>
        <pc:sldMkLst>
          <pc:docMk/>
          <pc:sldMk cId="1176082978" sldId="295"/>
        </pc:sldMkLst>
        <pc:spChg chg="mod">
          <ac:chgData name="Cory Williams" userId="873314f6-3c33-4903-9e96-b8f0cbce297d" providerId="ADAL" clId="{3C1130C8-60A4-4B47-9EA9-7FF2FFC0715E}" dt="2018-10-08T18:06:19.620" v="4158" actId="20577"/>
          <ac:spMkLst>
            <pc:docMk/>
            <pc:sldMk cId="1176082978" sldId="295"/>
            <ac:spMk id="2" creationId="{42926B60-5E2C-4F91-A454-31A38AA4E67F}"/>
          </ac:spMkLst>
        </pc:spChg>
      </pc:sldChg>
      <pc:sldChg chg="addSp delSp modSp add mod setBg setClrOvrMap modNotesTx">
        <pc:chgData name="Cory Williams" userId="873314f6-3c33-4903-9e96-b8f0cbce297d" providerId="ADAL" clId="{3C1130C8-60A4-4B47-9EA9-7FF2FFC0715E}" dt="2018-10-08T20:28:54.118" v="6224" actId="1035"/>
        <pc:sldMkLst>
          <pc:docMk/>
          <pc:sldMk cId="2310014836" sldId="296"/>
        </pc:sldMkLst>
        <pc:spChg chg="mod">
          <ac:chgData name="Cory Williams" userId="873314f6-3c33-4903-9e96-b8f0cbce297d" providerId="ADAL" clId="{3C1130C8-60A4-4B47-9EA9-7FF2FFC0715E}" dt="2018-10-08T18:52:58.590" v="4484" actId="26606"/>
          <ac:spMkLst>
            <pc:docMk/>
            <pc:sldMk cId="2310014836" sldId="296"/>
            <ac:spMk id="2" creationId="{9D732954-2D0B-4416-8994-8CBC1B467A2F}"/>
          </ac:spMkLst>
        </pc:spChg>
        <pc:spChg chg="add del mod">
          <ac:chgData name="Cory Williams" userId="873314f6-3c33-4903-9e96-b8f0cbce297d" providerId="ADAL" clId="{3C1130C8-60A4-4B47-9EA9-7FF2FFC0715E}" dt="2018-10-08T18:58:00.845" v="4513" actId="20577"/>
          <ac:spMkLst>
            <pc:docMk/>
            <pc:sldMk cId="2310014836" sldId="296"/>
            <ac:spMk id="3" creationId="{2183DB0B-DD4E-4C31-A073-27E45B2ECA57}"/>
          </ac:spMkLst>
        </pc:spChg>
        <pc:spChg chg="add del">
          <ac:chgData name="Cory Williams" userId="873314f6-3c33-4903-9e96-b8f0cbce297d" providerId="ADAL" clId="{3C1130C8-60A4-4B47-9EA9-7FF2FFC0715E}" dt="2018-10-08T18:52:54.674" v="4481" actId="26606"/>
          <ac:spMkLst>
            <pc:docMk/>
            <pc:sldMk cId="2310014836" sldId="296"/>
            <ac:spMk id="12" creationId="{46F7435D-E3DB-47B1-BA61-B00ACC83A9DE}"/>
          </ac:spMkLst>
        </pc:spChg>
        <pc:spChg chg="add del">
          <ac:chgData name="Cory Williams" userId="873314f6-3c33-4903-9e96-b8f0cbce297d" providerId="ADAL" clId="{3C1130C8-60A4-4B47-9EA9-7FF2FFC0715E}" dt="2018-10-08T18:52:54.674" v="4481" actId="26606"/>
          <ac:spMkLst>
            <pc:docMk/>
            <pc:sldMk cId="2310014836" sldId="296"/>
            <ac:spMk id="14" creationId="{F263A0B5-F8C4-4116-809F-78A768EA79A6}"/>
          </ac:spMkLst>
        </pc:spChg>
        <pc:spChg chg="add del">
          <ac:chgData name="Cory Williams" userId="873314f6-3c33-4903-9e96-b8f0cbce297d" providerId="ADAL" clId="{3C1130C8-60A4-4B47-9EA9-7FF2FFC0715E}" dt="2018-10-08T18:52:58.566" v="4483" actId="26606"/>
          <ac:spMkLst>
            <pc:docMk/>
            <pc:sldMk cId="2310014836" sldId="296"/>
            <ac:spMk id="16" creationId="{152F8994-E6D4-4311-9548-C3607BC43645}"/>
          </ac:spMkLst>
        </pc:spChg>
        <pc:spChg chg="add del">
          <ac:chgData name="Cory Williams" userId="873314f6-3c33-4903-9e96-b8f0cbce297d" providerId="ADAL" clId="{3C1130C8-60A4-4B47-9EA9-7FF2FFC0715E}" dt="2018-10-08T18:52:58.566" v="4483" actId="26606"/>
          <ac:spMkLst>
            <pc:docMk/>
            <pc:sldMk cId="2310014836" sldId="296"/>
            <ac:spMk id="17" creationId="{68A4132F-DEC6-4332-A00C-A11AD4519B6C}"/>
          </ac:spMkLst>
        </pc:spChg>
        <pc:spChg chg="add del">
          <ac:chgData name="Cory Williams" userId="873314f6-3c33-4903-9e96-b8f0cbce297d" providerId="ADAL" clId="{3C1130C8-60A4-4B47-9EA9-7FF2FFC0715E}" dt="2018-10-08T18:52:58.566" v="4483" actId="26606"/>
          <ac:spMkLst>
            <pc:docMk/>
            <pc:sldMk cId="2310014836" sldId="296"/>
            <ac:spMk id="18" creationId="{64965EAE-E41A-435F-B993-07E824B6C977}"/>
          </ac:spMkLst>
        </pc:spChg>
        <pc:spChg chg="add">
          <ac:chgData name="Cory Williams" userId="873314f6-3c33-4903-9e96-b8f0cbce297d" providerId="ADAL" clId="{3C1130C8-60A4-4B47-9EA9-7FF2FFC0715E}" dt="2018-10-08T18:52:58.590" v="4484" actId="26606"/>
          <ac:spMkLst>
            <pc:docMk/>
            <pc:sldMk cId="2310014836" sldId="296"/>
            <ac:spMk id="20" creationId="{46F7435D-E3DB-47B1-BA61-B00ACC83A9DE}"/>
          </ac:spMkLst>
        </pc:spChg>
        <pc:spChg chg="add">
          <ac:chgData name="Cory Williams" userId="873314f6-3c33-4903-9e96-b8f0cbce297d" providerId="ADAL" clId="{3C1130C8-60A4-4B47-9EA9-7FF2FFC0715E}" dt="2018-10-08T18:52:58.590" v="4484" actId="26606"/>
          <ac:spMkLst>
            <pc:docMk/>
            <pc:sldMk cId="2310014836" sldId="296"/>
            <ac:spMk id="21" creationId="{F263A0B5-F8C4-4116-809F-78A768EA79A6}"/>
          </ac:spMkLst>
        </pc:spChg>
        <pc:picChg chg="add del mod">
          <ac:chgData name="Cory Williams" userId="873314f6-3c33-4903-9e96-b8f0cbce297d" providerId="ADAL" clId="{3C1130C8-60A4-4B47-9EA9-7FF2FFC0715E}" dt="2018-10-08T18:34:33.089" v="4294"/>
          <ac:picMkLst>
            <pc:docMk/>
            <pc:sldMk cId="2310014836" sldId="296"/>
            <ac:picMk id="5" creationId="{14076473-683C-465C-B882-FEC72DC8F890}"/>
          </ac:picMkLst>
        </pc:picChg>
        <pc:picChg chg="add del mod ord">
          <ac:chgData name="Cory Williams" userId="873314f6-3c33-4903-9e96-b8f0cbce297d" providerId="ADAL" clId="{3C1130C8-60A4-4B47-9EA9-7FF2FFC0715E}" dt="2018-10-08T20:28:40.657" v="6216" actId="478"/>
          <ac:picMkLst>
            <pc:docMk/>
            <pc:sldMk cId="2310014836" sldId="296"/>
            <ac:picMk id="7" creationId="{B9D3EE1C-6201-4AB6-B51E-DFB037BD7FCC}"/>
          </ac:picMkLst>
        </pc:picChg>
        <pc:picChg chg="add mod">
          <ac:chgData name="Cory Williams" userId="873314f6-3c33-4903-9e96-b8f0cbce297d" providerId="ADAL" clId="{3C1130C8-60A4-4B47-9EA9-7FF2FFC0715E}" dt="2018-10-08T20:28:54.118" v="6224" actId="1035"/>
          <ac:picMkLst>
            <pc:docMk/>
            <pc:sldMk cId="2310014836" sldId="296"/>
            <ac:picMk id="9" creationId="{882B3757-D474-4861-A075-24C82D2C97CF}"/>
          </ac:picMkLst>
        </pc:picChg>
      </pc:sldChg>
      <pc:sldChg chg="addSp delSp modSp add mod setBg modNotesTx">
        <pc:chgData name="Cory Williams" userId="873314f6-3c33-4903-9e96-b8f0cbce297d" providerId="ADAL" clId="{3C1130C8-60A4-4B47-9EA9-7FF2FFC0715E}" dt="2018-10-08T18:57:52.509" v="4510" actId="113"/>
        <pc:sldMkLst>
          <pc:docMk/>
          <pc:sldMk cId="2731081128" sldId="299"/>
        </pc:sldMkLst>
        <pc:spChg chg="mod">
          <ac:chgData name="Cory Williams" userId="873314f6-3c33-4903-9e96-b8f0cbce297d" providerId="ADAL" clId="{3C1130C8-60A4-4B47-9EA9-7FF2FFC0715E}" dt="2018-10-08T18:55:34.698" v="4502" actId="26606"/>
          <ac:spMkLst>
            <pc:docMk/>
            <pc:sldMk cId="2731081128" sldId="299"/>
            <ac:spMk id="2" creationId="{9D732954-2D0B-4416-8994-8CBC1B467A2F}"/>
          </ac:spMkLst>
        </pc:spChg>
        <pc:spChg chg="mod">
          <ac:chgData name="Cory Williams" userId="873314f6-3c33-4903-9e96-b8f0cbce297d" providerId="ADAL" clId="{3C1130C8-60A4-4B47-9EA9-7FF2FFC0715E}" dt="2018-10-08T18:57:52.509" v="4510" actId="113"/>
          <ac:spMkLst>
            <pc:docMk/>
            <pc:sldMk cId="2731081128" sldId="299"/>
            <ac:spMk id="3" creationId="{2183DB0B-DD4E-4C31-A073-27E45B2ECA57}"/>
          </ac:spMkLst>
        </pc:spChg>
        <pc:spChg chg="add mod">
          <ac:chgData name="Cory Williams" userId="873314f6-3c33-4903-9e96-b8f0cbce297d" providerId="ADAL" clId="{3C1130C8-60A4-4B47-9EA9-7FF2FFC0715E}" dt="2018-10-08T18:56:35.015" v="4509" actId="208"/>
          <ac:spMkLst>
            <pc:docMk/>
            <pc:sldMk cId="2731081128" sldId="299"/>
            <ac:spMk id="6" creationId="{051E08BD-5D11-45AD-85A6-D8AB613C078E}"/>
          </ac:spMkLst>
        </pc:spChg>
        <pc:spChg chg="add del">
          <ac:chgData name="Cory Williams" userId="873314f6-3c33-4903-9e96-b8f0cbce297d" providerId="ADAL" clId="{3C1130C8-60A4-4B47-9EA9-7FF2FFC0715E}" dt="2018-10-08T18:55:34.673" v="4501" actId="26606"/>
          <ac:spMkLst>
            <pc:docMk/>
            <pc:sldMk cId="2731081128" sldId="299"/>
            <ac:spMk id="10" creationId="{11C59EDF-5A1E-404D-B55D-8AEA5D8D6D62}"/>
          </ac:spMkLst>
        </pc:spChg>
        <pc:spChg chg="add del">
          <ac:chgData name="Cory Williams" userId="873314f6-3c33-4903-9e96-b8f0cbce297d" providerId="ADAL" clId="{3C1130C8-60A4-4B47-9EA9-7FF2FFC0715E}" dt="2018-10-08T18:55:34.673" v="4501" actId="26606"/>
          <ac:spMkLst>
            <pc:docMk/>
            <pc:sldMk cId="2731081128" sldId="299"/>
            <ac:spMk id="12" creationId="{FEE0385D-4151-43AA-9C6B-0365E103172D}"/>
          </ac:spMkLst>
        </pc:spChg>
        <pc:spChg chg="add">
          <ac:chgData name="Cory Williams" userId="873314f6-3c33-4903-9e96-b8f0cbce297d" providerId="ADAL" clId="{3C1130C8-60A4-4B47-9EA9-7FF2FFC0715E}" dt="2018-10-08T18:55:34.698" v="4502" actId="26606"/>
          <ac:spMkLst>
            <pc:docMk/>
            <pc:sldMk cId="2731081128" sldId="299"/>
            <ac:spMk id="14" creationId="{46F7435D-E3DB-47B1-BA61-B00ACC83A9DE}"/>
          </ac:spMkLst>
        </pc:spChg>
        <pc:spChg chg="add">
          <ac:chgData name="Cory Williams" userId="873314f6-3c33-4903-9e96-b8f0cbce297d" providerId="ADAL" clId="{3C1130C8-60A4-4B47-9EA9-7FF2FFC0715E}" dt="2018-10-08T18:55:34.698" v="4502" actId="26606"/>
          <ac:spMkLst>
            <pc:docMk/>
            <pc:sldMk cId="2731081128" sldId="299"/>
            <ac:spMk id="15" creationId="{F263A0B5-F8C4-4116-809F-78A768EA79A6}"/>
          </ac:spMkLst>
        </pc:spChg>
        <pc:picChg chg="add mod modCrop">
          <ac:chgData name="Cory Williams" userId="873314f6-3c33-4903-9e96-b8f0cbce297d" providerId="ADAL" clId="{3C1130C8-60A4-4B47-9EA9-7FF2FFC0715E}" dt="2018-10-08T18:56:01.229" v="4506" actId="14100"/>
          <ac:picMkLst>
            <pc:docMk/>
            <pc:sldMk cId="2731081128" sldId="299"/>
            <ac:picMk id="5" creationId="{42D55126-4619-4F48-BEA5-BF04078938ED}"/>
          </ac:picMkLst>
        </pc:picChg>
        <pc:picChg chg="del">
          <ac:chgData name="Cory Williams" userId="873314f6-3c33-4903-9e96-b8f0cbce297d" providerId="ADAL" clId="{3C1130C8-60A4-4B47-9EA9-7FF2FFC0715E}" dt="2018-10-08T18:36:05.401" v="4312" actId="478"/>
          <ac:picMkLst>
            <pc:docMk/>
            <pc:sldMk cId="2731081128" sldId="299"/>
            <ac:picMk id="7" creationId="{B9D3EE1C-6201-4AB6-B51E-DFB037BD7FCC}"/>
          </ac:picMkLst>
        </pc:picChg>
      </pc:sldChg>
      <pc:sldChg chg="addSp delSp modSp add mod setBg">
        <pc:chgData name="Cory Williams" userId="873314f6-3c33-4903-9e96-b8f0cbce297d" providerId="ADAL" clId="{3C1130C8-60A4-4B47-9EA9-7FF2FFC0715E}" dt="2018-10-08T19:01:59.478" v="4523" actId="242"/>
        <pc:sldMkLst>
          <pc:docMk/>
          <pc:sldMk cId="1583104152" sldId="300"/>
        </pc:sldMkLst>
        <pc:spChg chg="mod">
          <ac:chgData name="Cory Williams" userId="873314f6-3c33-4903-9e96-b8f0cbce297d" providerId="ADAL" clId="{3C1130C8-60A4-4B47-9EA9-7FF2FFC0715E}" dt="2018-10-08T19:01:34.493" v="4522" actId="26606"/>
          <ac:spMkLst>
            <pc:docMk/>
            <pc:sldMk cId="1583104152" sldId="300"/>
            <ac:spMk id="2" creationId="{9D732954-2D0B-4416-8994-8CBC1B467A2F}"/>
          </ac:spMkLst>
        </pc:spChg>
        <pc:spChg chg="mod">
          <ac:chgData name="Cory Williams" userId="873314f6-3c33-4903-9e96-b8f0cbce297d" providerId="ADAL" clId="{3C1130C8-60A4-4B47-9EA9-7FF2FFC0715E}" dt="2018-10-08T19:01:59.478" v="4523" actId="242"/>
          <ac:spMkLst>
            <pc:docMk/>
            <pc:sldMk cId="1583104152" sldId="300"/>
            <ac:spMk id="3" creationId="{2183DB0B-DD4E-4C31-A073-27E45B2ECA57}"/>
          </ac:spMkLst>
        </pc:spChg>
        <pc:spChg chg="add">
          <ac:chgData name="Cory Williams" userId="873314f6-3c33-4903-9e96-b8f0cbce297d" providerId="ADAL" clId="{3C1130C8-60A4-4B47-9EA9-7FF2FFC0715E}" dt="2018-10-08T19:01:34.493" v="4522" actId="26606"/>
          <ac:spMkLst>
            <pc:docMk/>
            <pc:sldMk cId="1583104152" sldId="300"/>
            <ac:spMk id="10" creationId="{3CD9DF72-87A3-404E-A828-84CBF11A8303}"/>
          </ac:spMkLst>
        </pc:spChg>
        <pc:picChg chg="add mod ord">
          <ac:chgData name="Cory Williams" userId="873314f6-3c33-4903-9e96-b8f0cbce297d" providerId="ADAL" clId="{3C1130C8-60A4-4B47-9EA9-7FF2FFC0715E}" dt="2018-10-08T19:01:34.493" v="4522" actId="26606"/>
          <ac:picMkLst>
            <pc:docMk/>
            <pc:sldMk cId="1583104152" sldId="300"/>
            <ac:picMk id="5" creationId="{BF7104AF-2227-4AB7-B558-8DF1343C6385}"/>
          </ac:picMkLst>
        </pc:picChg>
        <pc:picChg chg="del">
          <ac:chgData name="Cory Williams" userId="873314f6-3c33-4903-9e96-b8f0cbce297d" providerId="ADAL" clId="{3C1130C8-60A4-4B47-9EA9-7FF2FFC0715E}" dt="2018-10-08T18:36:07.485" v="4314" actId="478"/>
          <ac:picMkLst>
            <pc:docMk/>
            <pc:sldMk cId="1583104152" sldId="300"/>
            <ac:picMk id="7" creationId="{B9D3EE1C-6201-4AB6-B51E-DFB037BD7FCC}"/>
          </ac:picMkLst>
        </pc:picChg>
        <pc:cxnChg chg="add">
          <ac:chgData name="Cory Williams" userId="873314f6-3c33-4903-9e96-b8f0cbce297d" providerId="ADAL" clId="{3C1130C8-60A4-4B47-9EA9-7FF2FFC0715E}" dt="2018-10-08T19:01:34.493" v="4522" actId="26606"/>
          <ac:cxnSpMkLst>
            <pc:docMk/>
            <pc:sldMk cId="1583104152" sldId="300"/>
            <ac:cxnSpMk id="12" creationId="{20E3A342-4D61-4E3F-AF90-1AB42AEB96CC}"/>
          </ac:cxnSpMkLst>
        </pc:cxnChg>
      </pc:sldChg>
      <pc:sldChg chg="addSp delSp modSp add mod ord setBg">
        <pc:chgData name="Cory Williams" userId="873314f6-3c33-4903-9e96-b8f0cbce297d" providerId="ADAL" clId="{3C1130C8-60A4-4B47-9EA9-7FF2FFC0715E}" dt="2018-10-09T19:59:38.399" v="10373" actId="20577"/>
        <pc:sldMkLst>
          <pc:docMk/>
          <pc:sldMk cId="4253927230" sldId="301"/>
        </pc:sldMkLst>
        <pc:spChg chg="mod">
          <ac:chgData name="Cory Williams" userId="873314f6-3c33-4903-9e96-b8f0cbce297d" providerId="ADAL" clId="{3C1130C8-60A4-4B47-9EA9-7FF2FFC0715E}" dt="2018-10-08T21:15:52.267" v="6999" actId="20577"/>
          <ac:spMkLst>
            <pc:docMk/>
            <pc:sldMk cId="4253927230" sldId="301"/>
            <ac:spMk id="2" creationId="{9D732954-2D0B-4416-8994-8CBC1B467A2F}"/>
          </ac:spMkLst>
        </pc:spChg>
        <pc:spChg chg="mod">
          <ac:chgData name="Cory Williams" userId="873314f6-3c33-4903-9e96-b8f0cbce297d" providerId="ADAL" clId="{3C1130C8-60A4-4B47-9EA9-7FF2FFC0715E}" dt="2018-10-09T19:59:38.399" v="10373" actId="20577"/>
          <ac:spMkLst>
            <pc:docMk/>
            <pc:sldMk cId="4253927230" sldId="301"/>
            <ac:spMk id="3" creationId="{2183DB0B-DD4E-4C31-A073-27E45B2ECA57}"/>
          </ac:spMkLst>
        </pc:spChg>
        <pc:spChg chg="add del">
          <ac:chgData name="Cory Williams" userId="873314f6-3c33-4903-9e96-b8f0cbce297d" providerId="ADAL" clId="{3C1130C8-60A4-4B47-9EA9-7FF2FFC0715E}" dt="2018-10-08T21:16:33.792" v="7015"/>
          <ac:spMkLst>
            <pc:docMk/>
            <pc:sldMk cId="4253927230" sldId="301"/>
            <ac:spMk id="6" creationId="{3A2306A0-D3D0-41E8-9166-14F46FA6C56F}"/>
          </ac:spMkLst>
        </pc:spChg>
        <pc:spChg chg="add del">
          <ac:chgData name="Cory Williams" userId="873314f6-3c33-4903-9e96-b8f0cbce297d" providerId="ADAL" clId="{3C1130C8-60A4-4B47-9EA9-7FF2FFC0715E}" dt="2018-10-08T21:16:46.966" v="7019" actId="26606"/>
          <ac:spMkLst>
            <pc:docMk/>
            <pc:sldMk cId="4253927230" sldId="301"/>
            <ac:spMk id="10" creationId="{76E6212F-EB21-4328-8386-832840CB431A}"/>
          </ac:spMkLst>
        </pc:spChg>
        <pc:spChg chg="add del">
          <ac:chgData name="Cory Williams" userId="873314f6-3c33-4903-9e96-b8f0cbce297d" providerId="ADAL" clId="{3C1130C8-60A4-4B47-9EA9-7FF2FFC0715E}" dt="2018-10-08T21:16:46.966" v="7019" actId="26606"/>
          <ac:spMkLst>
            <pc:docMk/>
            <pc:sldMk cId="4253927230" sldId="301"/>
            <ac:spMk id="12" creationId="{9E74304E-CF2D-41E1-92CF-7FC508311BAE}"/>
          </ac:spMkLst>
        </pc:spChg>
        <pc:spChg chg="add">
          <ac:chgData name="Cory Williams" userId="873314f6-3c33-4903-9e96-b8f0cbce297d" providerId="ADAL" clId="{3C1130C8-60A4-4B47-9EA9-7FF2FFC0715E}" dt="2018-10-08T21:16:46.966" v="7019" actId="26606"/>
          <ac:spMkLst>
            <pc:docMk/>
            <pc:sldMk cId="4253927230" sldId="301"/>
            <ac:spMk id="19" creationId="{76E6212F-EB21-4328-8386-832840CB431A}"/>
          </ac:spMkLst>
        </pc:spChg>
        <pc:spChg chg="add">
          <ac:chgData name="Cory Williams" userId="873314f6-3c33-4903-9e96-b8f0cbce297d" providerId="ADAL" clId="{3C1130C8-60A4-4B47-9EA9-7FF2FFC0715E}" dt="2018-10-08T21:16:46.966" v="7019" actId="26606"/>
          <ac:spMkLst>
            <pc:docMk/>
            <pc:sldMk cId="4253927230" sldId="301"/>
            <ac:spMk id="21" creationId="{9E74304E-CF2D-41E1-92CF-7FC508311BAE}"/>
          </ac:spMkLst>
        </pc:spChg>
        <pc:picChg chg="add del mod">
          <ac:chgData name="Cory Williams" userId="873314f6-3c33-4903-9e96-b8f0cbce297d" providerId="ADAL" clId="{3C1130C8-60A4-4B47-9EA9-7FF2FFC0715E}" dt="2018-10-08T21:16:29.717" v="7013" actId="478"/>
          <ac:picMkLst>
            <pc:docMk/>
            <pc:sldMk cId="4253927230" sldId="301"/>
            <ac:picMk id="5" creationId="{BE32322A-D60C-4702-BBC0-829AF25971FA}"/>
          </ac:picMkLst>
        </pc:picChg>
        <pc:picChg chg="add mod">
          <ac:chgData name="Cory Williams" userId="873314f6-3c33-4903-9e96-b8f0cbce297d" providerId="ADAL" clId="{3C1130C8-60A4-4B47-9EA9-7FF2FFC0715E}" dt="2018-10-08T21:16:46.966" v="7019" actId="26606"/>
          <ac:picMkLst>
            <pc:docMk/>
            <pc:sldMk cId="4253927230" sldId="301"/>
            <ac:picMk id="8" creationId="{B393DED7-20B1-4571-B188-7E5047AE008A}"/>
          </ac:picMkLst>
        </pc:picChg>
        <pc:cxnChg chg="add del">
          <ac:chgData name="Cory Williams" userId="873314f6-3c33-4903-9e96-b8f0cbce297d" providerId="ADAL" clId="{3C1130C8-60A4-4B47-9EA9-7FF2FFC0715E}" dt="2018-10-08T21:16:46.966" v="7019" actId="26606"/>
          <ac:cxnSpMkLst>
            <pc:docMk/>
            <pc:sldMk cId="4253927230" sldId="301"/>
            <ac:cxnSpMk id="14" creationId="{4717401F-8127-4697-8085-3D6C69B5D25D}"/>
          </ac:cxnSpMkLst>
        </pc:cxnChg>
        <pc:cxnChg chg="add">
          <ac:chgData name="Cory Williams" userId="873314f6-3c33-4903-9e96-b8f0cbce297d" providerId="ADAL" clId="{3C1130C8-60A4-4B47-9EA9-7FF2FFC0715E}" dt="2018-10-08T21:16:46.966" v="7019" actId="26606"/>
          <ac:cxnSpMkLst>
            <pc:docMk/>
            <pc:sldMk cId="4253927230" sldId="301"/>
            <ac:cxnSpMk id="23" creationId="{4717401F-8127-4697-8085-3D6C69B5D25D}"/>
          </ac:cxnSpMkLst>
        </pc:cxnChg>
      </pc:sldChg>
      <pc:sldChg chg="addSp delSp modSp add mod setBg modNotesTx">
        <pc:chgData name="Cory Williams" userId="873314f6-3c33-4903-9e96-b8f0cbce297d" providerId="ADAL" clId="{3C1130C8-60A4-4B47-9EA9-7FF2FFC0715E}" dt="2018-10-08T19:03:37.636" v="4532" actId="20577"/>
        <pc:sldMkLst>
          <pc:docMk/>
          <pc:sldMk cId="2536326800" sldId="302"/>
        </pc:sldMkLst>
        <pc:spChg chg="mod">
          <ac:chgData name="Cory Williams" userId="873314f6-3c33-4903-9e96-b8f0cbce297d" providerId="ADAL" clId="{3C1130C8-60A4-4B47-9EA9-7FF2FFC0715E}" dt="2018-10-08T19:02:36.577" v="4526" actId="26606"/>
          <ac:spMkLst>
            <pc:docMk/>
            <pc:sldMk cId="2536326800" sldId="302"/>
            <ac:spMk id="2" creationId="{9D732954-2D0B-4416-8994-8CBC1B467A2F}"/>
          </ac:spMkLst>
        </pc:spChg>
        <pc:spChg chg="mod">
          <ac:chgData name="Cory Williams" userId="873314f6-3c33-4903-9e96-b8f0cbce297d" providerId="ADAL" clId="{3C1130C8-60A4-4B47-9EA9-7FF2FFC0715E}" dt="2018-10-08T19:02:36.577" v="4526" actId="26606"/>
          <ac:spMkLst>
            <pc:docMk/>
            <pc:sldMk cId="2536326800" sldId="302"/>
            <ac:spMk id="3" creationId="{2183DB0B-DD4E-4C31-A073-27E45B2ECA57}"/>
          </ac:spMkLst>
        </pc:spChg>
        <pc:spChg chg="add del">
          <ac:chgData name="Cory Williams" userId="873314f6-3c33-4903-9e96-b8f0cbce297d" providerId="ADAL" clId="{3C1130C8-60A4-4B47-9EA9-7FF2FFC0715E}" dt="2018-10-08T19:02:36.542" v="4525" actId="26606"/>
          <ac:spMkLst>
            <pc:docMk/>
            <pc:sldMk cId="2536326800" sldId="302"/>
            <ac:spMk id="11" creationId="{B4147794-66B7-4CDE-BC75-BBDC48B2FCEB}"/>
          </ac:spMkLst>
        </pc:spChg>
        <pc:spChg chg="add del">
          <ac:chgData name="Cory Williams" userId="873314f6-3c33-4903-9e96-b8f0cbce297d" providerId="ADAL" clId="{3C1130C8-60A4-4B47-9EA9-7FF2FFC0715E}" dt="2018-10-08T19:02:36.542" v="4525" actId="26606"/>
          <ac:spMkLst>
            <pc:docMk/>
            <pc:sldMk cId="2536326800" sldId="302"/>
            <ac:spMk id="13" creationId="{41202E79-1236-4DF8-9921-F47A0B079C13}"/>
          </ac:spMkLst>
        </pc:spChg>
        <pc:spChg chg="add">
          <ac:chgData name="Cory Williams" userId="873314f6-3c33-4903-9e96-b8f0cbce297d" providerId="ADAL" clId="{3C1130C8-60A4-4B47-9EA9-7FF2FFC0715E}" dt="2018-10-08T19:02:36.577" v="4526" actId="26606"/>
          <ac:spMkLst>
            <pc:docMk/>
            <pc:sldMk cId="2536326800" sldId="302"/>
            <ac:spMk id="16" creationId="{3BAF1561-20C4-41FD-A35F-BF2B9E727F3E}"/>
          </ac:spMkLst>
        </pc:spChg>
        <pc:spChg chg="add">
          <ac:chgData name="Cory Williams" userId="873314f6-3c33-4903-9e96-b8f0cbce297d" providerId="ADAL" clId="{3C1130C8-60A4-4B47-9EA9-7FF2FFC0715E}" dt="2018-10-08T19:02:36.577" v="4526" actId="26606"/>
          <ac:spMkLst>
            <pc:docMk/>
            <pc:sldMk cId="2536326800" sldId="302"/>
            <ac:spMk id="17" creationId="{839DC788-B140-4F3E-A91E-CB3E70ED940A}"/>
          </ac:spMkLst>
        </pc:spChg>
        <pc:picChg chg="del">
          <ac:chgData name="Cory Williams" userId="873314f6-3c33-4903-9e96-b8f0cbce297d" providerId="ADAL" clId="{3C1130C8-60A4-4B47-9EA9-7FF2FFC0715E}" dt="2018-10-08T18:51:08.624" v="4380" actId="478"/>
          <ac:picMkLst>
            <pc:docMk/>
            <pc:sldMk cId="2536326800" sldId="302"/>
            <ac:picMk id="5" creationId="{BF7104AF-2227-4AB7-B558-8DF1343C6385}"/>
          </ac:picMkLst>
        </pc:picChg>
        <pc:picChg chg="add mod ord">
          <ac:chgData name="Cory Williams" userId="873314f6-3c33-4903-9e96-b8f0cbce297d" providerId="ADAL" clId="{3C1130C8-60A4-4B47-9EA9-7FF2FFC0715E}" dt="2018-10-08T19:02:48.844" v="4530" actId="1076"/>
          <ac:picMkLst>
            <pc:docMk/>
            <pc:sldMk cId="2536326800" sldId="302"/>
            <ac:picMk id="6" creationId="{9B3A3025-DAF9-438D-BF63-5B4B5FECFC0A}"/>
          </ac:picMkLst>
        </pc:picChg>
        <pc:cxnChg chg="add">
          <ac:chgData name="Cory Williams" userId="873314f6-3c33-4903-9e96-b8f0cbce297d" providerId="ADAL" clId="{3C1130C8-60A4-4B47-9EA9-7FF2FFC0715E}" dt="2018-10-08T19:02:36.577" v="4526" actId="26606"/>
          <ac:cxnSpMkLst>
            <pc:docMk/>
            <pc:sldMk cId="2536326800" sldId="302"/>
            <ac:cxnSpMk id="15" creationId="{FC18D930-0EEE-448F-ABF1-2AA3C83DA552}"/>
          </ac:cxnSpMkLst>
        </pc:cxnChg>
      </pc:sldChg>
      <pc:sldChg chg="modSp add">
        <pc:chgData name="Cory Williams" userId="873314f6-3c33-4903-9e96-b8f0cbce297d" providerId="ADAL" clId="{3C1130C8-60A4-4B47-9EA9-7FF2FFC0715E}" dt="2018-10-08T19:10:47.445" v="4984" actId="20577"/>
        <pc:sldMkLst>
          <pc:docMk/>
          <pc:sldMk cId="1761447689" sldId="304"/>
        </pc:sldMkLst>
        <pc:spChg chg="mod">
          <ac:chgData name="Cory Williams" userId="873314f6-3c33-4903-9e96-b8f0cbce297d" providerId="ADAL" clId="{3C1130C8-60A4-4B47-9EA9-7FF2FFC0715E}" dt="2018-10-08T19:09:14.825" v="4590" actId="20577"/>
          <ac:spMkLst>
            <pc:docMk/>
            <pc:sldMk cId="1761447689" sldId="304"/>
            <ac:spMk id="2" creationId="{D5AD9D82-256A-48A8-BF1A-99A20F7590D5}"/>
          </ac:spMkLst>
        </pc:spChg>
        <pc:spChg chg="mod">
          <ac:chgData name="Cory Williams" userId="873314f6-3c33-4903-9e96-b8f0cbce297d" providerId="ADAL" clId="{3C1130C8-60A4-4B47-9EA9-7FF2FFC0715E}" dt="2018-10-08T19:10:47.445" v="4984" actId="20577"/>
          <ac:spMkLst>
            <pc:docMk/>
            <pc:sldMk cId="1761447689" sldId="304"/>
            <ac:spMk id="3" creationId="{C40D7C95-807D-43F2-9851-5CEAB3F31163}"/>
          </ac:spMkLst>
        </pc:spChg>
      </pc:sldChg>
      <pc:sldChg chg="addSp delSp modSp add mod setBg setClrOvrMap modNotesTx">
        <pc:chgData name="Cory Williams" userId="873314f6-3c33-4903-9e96-b8f0cbce297d" providerId="ADAL" clId="{3C1130C8-60A4-4B47-9EA9-7FF2FFC0715E}" dt="2018-10-08T19:27:54.938" v="5458" actId="20577"/>
        <pc:sldMkLst>
          <pc:docMk/>
          <pc:sldMk cId="3242000096" sldId="305"/>
        </pc:sldMkLst>
        <pc:spChg chg="mod">
          <ac:chgData name="Cory Williams" userId="873314f6-3c33-4903-9e96-b8f0cbce297d" providerId="ADAL" clId="{3C1130C8-60A4-4B47-9EA9-7FF2FFC0715E}" dt="2018-10-08T19:12:38.897" v="5042" actId="26606"/>
          <ac:spMkLst>
            <pc:docMk/>
            <pc:sldMk cId="3242000096" sldId="305"/>
            <ac:spMk id="2" creationId="{2BABA1B3-2285-4CFB-B2A1-182BAD7CB84E}"/>
          </ac:spMkLst>
        </pc:spChg>
        <pc:spChg chg="mod">
          <ac:chgData name="Cory Williams" userId="873314f6-3c33-4903-9e96-b8f0cbce297d" providerId="ADAL" clId="{3C1130C8-60A4-4B47-9EA9-7FF2FFC0715E}" dt="2018-10-08T19:12:38.897" v="5042" actId="26606"/>
          <ac:spMkLst>
            <pc:docMk/>
            <pc:sldMk cId="3242000096" sldId="305"/>
            <ac:spMk id="3" creationId="{2947DB53-566A-4814-ADA9-978DC1F72F4A}"/>
          </ac:spMkLst>
        </pc:spChg>
        <pc:spChg chg="add del">
          <ac:chgData name="Cory Williams" userId="873314f6-3c33-4903-9e96-b8f0cbce297d" providerId="ADAL" clId="{3C1130C8-60A4-4B47-9EA9-7FF2FFC0715E}" dt="2018-10-08T19:12:33.058" v="5039" actId="26606"/>
          <ac:spMkLst>
            <pc:docMk/>
            <pc:sldMk cId="3242000096" sldId="305"/>
            <ac:spMk id="10" creationId="{71B2258F-86CA-4D4D-8270-BC05FCDEBFB3}"/>
          </ac:spMkLst>
        </pc:spChg>
        <pc:spChg chg="add del">
          <ac:chgData name="Cory Williams" userId="873314f6-3c33-4903-9e96-b8f0cbce297d" providerId="ADAL" clId="{3C1130C8-60A4-4B47-9EA9-7FF2FFC0715E}" dt="2018-10-08T19:12:38.866" v="5041" actId="26606"/>
          <ac:spMkLst>
            <pc:docMk/>
            <pc:sldMk cId="3242000096" sldId="305"/>
            <ac:spMk id="12" creationId="{9E74304E-CF2D-41E1-92CF-7FC508311BAE}"/>
          </ac:spMkLst>
        </pc:spChg>
        <pc:spChg chg="add del">
          <ac:chgData name="Cory Williams" userId="873314f6-3c33-4903-9e96-b8f0cbce297d" providerId="ADAL" clId="{3C1130C8-60A4-4B47-9EA9-7FF2FFC0715E}" dt="2018-10-08T19:12:38.866" v="5041" actId="26606"/>
          <ac:spMkLst>
            <pc:docMk/>
            <pc:sldMk cId="3242000096" sldId="305"/>
            <ac:spMk id="13" creationId="{76E6212F-EB21-4328-8386-832840CB431A}"/>
          </ac:spMkLst>
        </pc:spChg>
        <pc:spChg chg="add">
          <ac:chgData name="Cory Williams" userId="873314f6-3c33-4903-9e96-b8f0cbce297d" providerId="ADAL" clId="{3C1130C8-60A4-4B47-9EA9-7FF2FFC0715E}" dt="2018-10-08T19:12:38.897" v="5042" actId="26606"/>
          <ac:spMkLst>
            <pc:docMk/>
            <pc:sldMk cId="3242000096" sldId="305"/>
            <ac:spMk id="16" creationId="{87CC2527-562A-4F69-B487-4371E5B243E7}"/>
          </ac:spMkLst>
        </pc:spChg>
        <pc:picChg chg="add mod ord">
          <ac:chgData name="Cory Williams" userId="873314f6-3c33-4903-9e96-b8f0cbce297d" providerId="ADAL" clId="{3C1130C8-60A4-4B47-9EA9-7FF2FFC0715E}" dt="2018-10-08T19:12:38.897" v="5042" actId="26606"/>
          <ac:picMkLst>
            <pc:docMk/>
            <pc:sldMk cId="3242000096" sldId="305"/>
            <ac:picMk id="5" creationId="{F1913C42-ED56-417A-9F2D-603F6C8EFCA6}"/>
          </ac:picMkLst>
        </pc:picChg>
        <pc:picChg chg="add mod">
          <ac:chgData name="Cory Williams" userId="873314f6-3c33-4903-9e96-b8f0cbce297d" providerId="ADAL" clId="{3C1130C8-60A4-4B47-9EA9-7FF2FFC0715E}" dt="2018-10-08T19:23:09.620" v="5169" actId="1076"/>
          <ac:picMkLst>
            <pc:docMk/>
            <pc:sldMk cId="3242000096" sldId="305"/>
            <ac:picMk id="7" creationId="{1297DFB0-C670-4DCF-A6F4-3140ADB7E04F}"/>
          </ac:picMkLst>
        </pc:picChg>
        <pc:cxnChg chg="add del">
          <ac:chgData name="Cory Williams" userId="873314f6-3c33-4903-9e96-b8f0cbce297d" providerId="ADAL" clId="{3C1130C8-60A4-4B47-9EA9-7FF2FFC0715E}" dt="2018-10-08T19:12:38.866" v="5041" actId="26606"/>
          <ac:cxnSpMkLst>
            <pc:docMk/>
            <pc:sldMk cId="3242000096" sldId="305"/>
            <ac:cxnSpMk id="14" creationId="{4717401F-8127-4697-8085-3D6C69B5D25D}"/>
          </ac:cxnSpMkLst>
        </pc:cxnChg>
        <pc:cxnChg chg="add">
          <ac:chgData name="Cory Williams" userId="873314f6-3c33-4903-9e96-b8f0cbce297d" providerId="ADAL" clId="{3C1130C8-60A4-4B47-9EA9-7FF2FFC0715E}" dt="2018-10-08T19:12:38.897" v="5042" actId="26606"/>
          <ac:cxnSpMkLst>
            <pc:docMk/>
            <pc:sldMk cId="3242000096" sldId="305"/>
            <ac:cxnSpMk id="17" creationId="{BCDAEC91-5BCE-4B55-9CC0-43EF94CB734B}"/>
          </ac:cxnSpMkLst>
        </pc:cxnChg>
      </pc:sldChg>
      <pc:sldChg chg="addSp delSp modSp add mod setBg modNotesTx">
        <pc:chgData name="Cory Williams" userId="873314f6-3c33-4903-9e96-b8f0cbce297d" providerId="ADAL" clId="{3C1130C8-60A4-4B47-9EA9-7FF2FFC0715E}" dt="2018-10-08T19:30:58.890" v="5486" actId="1076"/>
        <pc:sldMkLst>
          <pc:docMk/>
          <pc:sldMk cId="360520482" sldId="306"/>
        </pc:sldMkLst>
        <pc:spChg chg="add del mod">
          <ac:chgData name="Cory Williams" userId="873314f6-3c33-4903-9e96-b8f0cbce297d" providerId="ADAL" clId="{3C1130C8-60A4-4B47-9EA9-7FF2FFC0715E}" dt="2018-10-08T19:29:51.737" v="5476" actId="403"/>
          <ac:spMkLst>
            <pc:docMk/>
            <pc:sldMk cId="360520482" sldId="306"/>
            <ac:spMk id="2" creationId="{47C2B48D-DDD1-4800-9C0C-838FD015E834}"/>
          </ac:spMkLst>
        </pc:spChg>
        <pc:spChg chg="add del mod">
          <ac:chgData name="Cory Williams" userId="873314f6-3c33-4903-9e96-b8f0cbce297d" providerId="ADAL" clId="{3C1130C8-60A4-4B47-9EA9-7FF2FFC0715E}" dt="2018-10-08T19:25:55.788" v="5412" actId="26606"/>
          <ac:spMkLst>
            <pc:docMk/>
            <pc:sldMk cId="360520482" sldId="306"/>
            <ac:spMk id="3" creationId="{69EB83BB-E5EE-424E-9C73-638B980EFDF5}"/>
          </ac:spMkLst>
        </pc:spChg>
        <pc:spChg chg="add del">
          <ac:chgData name="Cory Williams" userId="873314f6-3c33-4903-9e96-b8f0cbce297d" providerId="ADAL" clId="{3C1130C8-60A4-4B47-9EA9-7FF2FFC0715E}" dt="2018-10-08T19:26:49.625" v="5444" actId="26606"/>
          <ac:spMkLst>
            <pc:docMk/>
            <pc:sldMk cId="360520482" sldId="306"/>
            <ac:spMk id="8" creationId="{8D70B121-56F4-4848-B38B-182089D909FA}"/>
          </ac:spMkLst>
        </pc:spChg>
        <pc:spChg chg="add del mod">
          <ac:chgData name="Cory Williams" userId="873314f6-3c33-4903-9e96-b8f0cbce297d" providerId="ADAL" clId="{3C1130C8-60A4-4B47-9EA9-7FF2FFC0715E}" dt="2018-10-08T19:29:31.689" v="5471" actId="478"/>
          <ac:spMkLst>
            <pc:docMk/>
            <pc:sldMk cId="360520482" sldId="306"/>
            <ac:spMk id="9" creationId="{508C8FC6-C162-417D-BA1C-3C902BE1D7D9}"/>
          </ac:spMkLst>
        </pc:spChg>
        <pc:spChg chg="add del">
          <ac:chgData name="Cory Williams" userId="873314f6-3c33-4903-9e96-b8f0cbce297d" providerId="ADAL" clId="{3C1130C8-60A4-4B47-9EA9-7FF2FFC0715E}" dt="2018-10-08T19:25:53.579" v="5409" actId="26606"/>
          <ac:spMkLst>
            <pc:docMk/>
            <pc:sldMk cId="360520482" sldId="306"/>
            <ac:spMk id="10" creationId="{42285737-90EE-47DC-AC80-8AE156B11969}"/>
          </ac:spMkLst>
        </pc:spChg>
        <pc:spChg chg="add mod">
          <ac:chgData name="Cory Williams" userId="873314f6-3c33-4903-9e96-b8f0cbce297d" providerId="ADAL" clId="{3C1130C8-60A4-4B47-9EA9-7FF2FFC0715E}" dt="2018-10-08T19:30:58.890" v="5486" actId="1076"/>
          <ac:spMkLst>
            <pc:docMk/>
            <pc:sldMk cId="360520482" sldId="306"/>
            <ac:spMk id="11" creationId="{26CFA5D0-C329-40FE-908E-39FDE0F8A84D}"/>
          </ac:spMkLst>
        </pc:spChg>
        <pc:spChg chg="add del">
          <ac:chgData name="Cory Williams" userId="873314f6-3c33-4903-9e96-b8f0cbce297d" providerId="ADAL" clId="{3C1130C8-60A4-4B47-9EA9-7FF2FFC0715E}" dt="2018-10-08T19:25:55.759" v="5411" actId="26606"/>
          <ac:spMkLst>
            <pc:docMk/>
            <pc:sldMk cId="360520482" sldId="306"/>
            <ac:spMk id="20" creationId="{0499AD7B-99D4-4755-8966-F7BA0426904B}"/>
          </ac:spMkLst>
        </pc:spChg>
        <pc:spChg chg="add del mod">
          <ac:chgData name="Cory Williams" userId="873314f6-3c33-4903-9e96-b8f0cbce297d" providerId="ADAL" clId="{3C1130C8-60A4-4B47-9EA9-7FF2FFC0715E}" dt="2018-10-08T19:28:58.396" v="5465" actId="26606"/>
          <ac:spMkLst>
            <pc:docMk/>
            <pc:sldMk cId="360520482" sldId="306"/>
            <ac:spMk id="25" creationId="{69EB83BB-E5EE-424E-9C73-638B980EFDF5}"/>
          </ac:spMkLst>
        </pc:spChg>
        <pc:spChg chg="add del">
          <ac:chgData name="Cory Williams" userId="873314f6-3c33-4903-9e96-b8f0cbce297d" providerId="ADAL" clId="{3C1130C8-60A4-4B47-9EA9-7FF2FFC0715E}" dt="2018-10-08T19:28:58.396" v="5465" actId="26606"/>
          <ac:spMkLst>
            <pc:docMk/>
            <pc:sldMk cId="360520482" sldId="306"/>
            <ac:spMk id="30" creationId="{B8D412AD-9CF4-4510-97DC-34D6CC830887}"/>
          </ac:spMkLst>
        </pc:spChg>
        <pc:spChg chg="add del">
          <ac:chgData name="Cory Williams" userId="873314f6-3c33-4903-9e96-b8f0cbce297d" providerId="ADAL" clId="{3C1130C8-60A4-4B47-9EA9-7FF2FFC0715E}" dt="2018-10-08T19:28:58.327" v="5464" actId="26606"/>
          <ac:spMkLst>
            <pc:docMk/>
            <pc:sldMk cId="360520482" sldId="306"/>
            <ac:spMk id="37" creationId="{867D4867-5BA7-4462-B2F6-A23F4A622AA7}"/>
          </ac:spMkLst>
        </pc:spChg>
        <pc:spChg chg="add">
          <ac:chgData name="Cory Williams" userId="873314f6-3c33-4903-9e96-b8f0cbce297d" providerId="ADAL" clId="{3C1130C8-60A4-4B47-9EA9-7FF2FFC0715E}" dt="2018-10-08T19:28:58.396" v="5465" actId="26606"/>
          <ac:spMkLst>
            <pc:docMk/>
            <pc:sldMk cId="360520482" sldId="306"/>
            <ac:spMk id="39" creationId="{867D4867-5BA7-4462-B2F6-A23F4A622AA7}"/>
          </ac:spMkLst>
        </pc:spChg>
        <pc:grpChg chg="add del">
          <ac:chgData name="Cory Williams" userId="873314f6-3c33-4903-9e96-b8f0cbce297d" providerId="ADAL" clId="{3C1130C8-60A4-4B47-9EA9-7FF2FFC0715E}" dt="2018-10-08T19:25:53.579" v="5409" actId="26606"/>
          <ac:grpSpMkLst>
            <pc:docMk/>
            <pc:sldMk cId="360520482" sldId="306"/>
            <ac:grpSpMk id="12" creationId="{B57BDC17-F1B3-455F-BBF1-680AA1F25C06}"/>
          </ac:grpSpMkLst>
        </pc:grpChg>
        <pc:graphicFrameChg chg="add del">
          <ac:chgData name="Cory Williams" userId="873314f6-3c33-4903-9e96-b8f0cbce297d" providerId="ADAL" clId="{3C1130C8-60A4-4B47-9EA9-7FF2FFC0715E}" dt="2018-10-08T19:25:53.579" v="5409" actId="26606"/>
          <ac:graphicFrameMkLst>
            <pc:docMk/>
            <pc:sldMk cId="360520482" sldId="306"/>
            <ac:graphicFrameMk id="5" creationId="{447D7BFB-075D-447F-A146-91078D276975}"/>
          </ac:graphicFrameMkLst>
        </pc:graphicFrameChg>
        <pc:graphicFrameChg chg="add del">
          <ac:chgData name="Cory Williams" userId="873314f6-3c33-4903-9e96-b8f0cbce297d" providerId="ADAL" clId="{3C1130C8-60A4-4B47-9EA9-7FF2FFC0715E}" dt="2018-10-08T19:25:55.759" v="5411" actId="26606"/>
          <ac:graphicFrameMkLst>
            <pc:docMk/>
            <pc:sldMk cId="360520482" sldId="306"/>
            <ac:graphicFrameMk id="22" creationId="{1D1E7C28-1DDE-4361-8190-0CE77F18AA8B}"/>
          </ac:graphicFrameMkLst>
        </pc:graphicFrameChg>
        <pc:graphicFrameChg chg="add del">
          <ac:chgData name="Cory Williams" userId="873314f6-3c33-4903-9e96-b8f0cbce297d" providerId="ADAL" clId="{3C1130C8-60A4-4B47-9EA9-7FF2FFC0715E}" dt="2018-10-08T19:28:58.327" v="5464" actId="26606"/>
          <ac:graphicFrameMkLst>
            <pc:docMk/>
            <pc:sldMk cId="360520482" sldId="306"/>
            <ac:graphicFrameMk id="32" creationId="{A0582FB1-6A3B-4DC8-86A1-1123180AB45C}"/>
          </ac:graphicFrameMkLst>
        </pc:graphicFrameChg>
        <pc:graphicFrameChg chg="add mod">
          <ac:chgData name="Cory Williams" userId="873314f6-3c33-4903-9e96-b8f0cbce297d" providerId="ADAL" clId="{3C1130C8-60A4-4B47-9EA9-7FF2FFC0715E}" dt="2018-10-08T19:30:46.471" v="5484" actId="20577"/>
          <ac:graphicFrameMkLst>
            <pc:docMk/>
            <pc:sldMk cId="360520482" sldId="306"/>
            <ac:graphicFrameMk id="40" creationId="{58848043-931F-47CD-8292-24F73B27A532}"/>
          </ac:graphicFrameMkLst>
        </pc:graphicFrameChg>
        <pc:picChg chg="add mod">
          <ac:chgData name="Cory Williams" userId="873314f6-3c33-4903-9e96-b8f0cbce297d" providerId="ADAL" clId="{3C1130C8-60A4-4B47-9EA9-7FF2FFC0715E}" dt="2018-10-08T19:29:58.878" v="5477" actId="1076"/>
          <ac:picMkLst>
            <pc:docMk/>
            <pc:sldMk cId="360520482" sldId="306"/>
            <ac:picMk id="6" creationId="{596D1721-C0B9-41E0-95EA-532A4384F94E}"/>
          </ac:picMkLst>
        </pc:picChg>
        <pc:picChg chg="add del">
          <ac:chgData name="Cory Williams" userId="873314f6-3c33-4903-9e96-b8f0cbce297d" providerId="ADAL" clId="{3C1130C8-60A4-4B47-9EA9-7FF2FFC0715E}" dt="2018-10-08T19:25:55.759" v="5411" actId="26606"/>
          <ac:picMkLst>
            <pc:docMk/>
            <pc:sldMk cId="360520482" sldId="306"/>
            <ac:picMk id="21" creationId="{1A06F89A-489D-4383-94C5-42F7FF2E9A63}"/>
          </ac:picMkLst>
        </pc:picChg>
        <pc:cxnChg chg="add del">
          <ac:chgData name="Cory Williams" userId="873314f6-3c33-4903-9e96-b8f0cbce297d" providerId="ADAL" clId="{3C1130C8-60A4-4B47-9EA9-7FF2FFC0715E}" dt="2018-10-08T19:26:49.625" v="5444" actId="26606"/>
          <ac:cxnSpMkLst>
            <pc:docMk/>
            <pc:sldMk cId="360520482" sldId="306"/>
            <ac:cxnSpMk id="24" creationId="{2D72A2C9-F3CA-4216-8BAD-FA4C970C3C4E}"/>
          </ac:cxnSpMkLst>
        </pc:cxnChg>
      </pc:sldChg>
      <pc:sldChg chg="modSp add">
        <pc:chgData name="Cory Williams" userId="873314f6-3c33-4903-9e96-b8f0cbce297d" providerId="ADAL" clId="{3C1130C8-60A4-4B47-9EA9-7FF2FFC0715E}" dt="2018-10-08T20:21:10.343" v="6005" actId="20577"/>
        <pc:sldMkLst>
          <pc:docMk/>
          <pc:sldMk cId="3643748905" sldId="307"/>
        </pc:sldMkLst>
        <pc:spChg chg="mod">
          <ac:chgData name="Cory Williams" userId="873314f6-3c33-4903-9e96-b8f0cbce297d" providerId="ADAL" clId="{3C1130C8-60A4-4B47-9EA9-7FF2FFC0715E}" dt="2018-10-08T19:31:49.042" v="5520" actId="20577"/>
          <ac:spMkLst>
            <pc:docMk/>
            <pc:sldMk cId="3643748905" sldId="307"/>
            <ac:spMk id="2" creationId="{5B014F0E-FF47-41C3-8DBE-B4957A4A999A}"/>
          </ac:spMkLst>
        </pc:spChg>
        <pc:spChg chg="mod">
          <ac:chgData name="Cory Williams" userId="873314f6-3c33-4903-9e96-b8f0cbce297d" providerId="ADAL" clId="{3C1130C8-60A4-4B47-9EA9-7FF2FFC0715E}" dt="2018-10-08T20:21:10.343" v="6005" actId="20577"/>
          <ac:spMkLst>
            <pc:docMk/>
            <pc:sldMk cId="3643748905" sldId="307"/>
            <ac:spMk id="3" creationId="{C1E14B2B-6F61-4046-8D6E-3368F24C4E2B}"/>
          </ac:spMkLst>
        </pc:spChg>
      </pc:sldChg>
      <pc:sldChg chg="addSp delSp modSp add mod ord setBg setClrOvrMap modNotesTx">
        <pc:chgData name="Cory Williams" userId="873314f6-3c33-4903-9e96-b8f0cbce297d" providerId="ADAL" clId="{3C1130C8-60A4-4B47-9EA9-7FF2FFC0715E}" dt="2018-10-08T19:48:36.499" v="5986" actId="1076"/>
        <pc:sldMkLst>
          <pc:docMk/>
          <pc:sldMk cId="2173514466" sldId="308"/>
        </pc:sldMkLst>
        <pc:spChg chg="mod ord">
          <ac:chgData name="Cory Williams" userId="873314f6-3c33-4903-9e96-b8f0cbce297d" providerId="ADAL" clId="{3C1130C8-60A4-4B47-9EA9-7FF2FFC0715E}" dt="2018-10-08T19:47:59.152" v="5976" actId="26606"/>
          <ac:spMkLst>
            <pc:docMk/>
            <pc:sldMk cId="2173514466" sldId="308"/>
            <ac:spMk id="2" creationId="{C811FB3A-50EC-44A5-B0B6-5AF22DAA09F9}"/>
          </ac:spMkLst>
        </pc:spChg>
        <pc:spChg chg="mod ord">
          <ac:chgData name="Cory Williams" userId="873314f6-3c33-4903-9e96-b8f0cbce297d" providerId="ADAL" clId="{3C1130C8-60A4-4B47-9EA9-7FF2FFC0715E}" dt="2018-10-08T19:47:59.152" v="5976" actId="26606"/>
          <ac:spMkLst>
            <pc:docMk/>
            <pc:sldMk cId="2173514466" sldId="308"/>
            <ac:spMk id="3" creationId="{FE45C0FB-8646-435E-A8B7-C0A9A075EB18}"/>
          </ac:spMkLst>
        </pc:spChg>
        <pc:spChg chg="add del">
          <ac:chgData name="Cory Williams" userId="873314f6-3c33-4903-9e96-b8f0cbce297d" providerId="ADAL" clId="{3C1130C8-60A4-4B47-9EA9-7FF2FFC0715E}" dt="2018-10-08T19:47:50.117" v="5973" actId="26606"/>
          <ac:spMkLst>
            <pc:docMk/>
            <pc:sldMk cId="2173514466" sldId="308"/>
            <ac:spMk id="12" creationId="{37FEB674-D811-4FFE-A878-29D0C0ED18D4}"/>
          </ac:spMkLst>
        </pc:spChg>
        <pc:spChg chg="add del">
          <ac:chgData name="Cory Williams" userId="873314f6-3c33-4903-9e96-b8f0cbce297d" providerId="ADAL" clId="{3C1130C8-60A4-4B47-9EA9-7FF2FFC0715E}" dt="2018-10-08T19:47:59.127" v="5975" actId="26606"/>
          <ac:spMkLst>
            <pc:docMk/>
            <pc:sldMk cId="2173514466" sldId="308"/>
            <ac:spMk id="14" creationId="{CF62D2A7-8207-488C-9F46-316BA81A16C8}"/>
          </ac:spMkLst>
        </pc:spChg>
        <pc:spChg chg="add">
          <ac:chgData name="Cory Williams" userId="873314f6-3c33-4903-9e96-b8f0cbce297d" providerId="ADAL" clId="{3C1130C8-60A4-4B47-9EA9-7FF2FFC0715E}" dt="2018-10-08T19:47:59.152" v="5976" actId="26606"/>
          <ac:spMkLst>
            <pc:docMk/>
            <pc:sldMk cId="2173514466" sldId="308"/>
            <ac:spMk id="16" creationId="{99899462-FC16-43B0-966B-FCA263450716}"/>
          </ac:spMkLst>
        </pc:spChg>
        <pc:grpChg chg="add mod">
          <ac:chgData name="Cory Williams" userId="873314f6-3c33-4903-9e96-b8f0cbce297d" providerId="ADAL" clId="{3C1130C8-60A4-4B47-9EA9-7FF2FFC0715E}" dt="2018-10-08T19:48:36.499" v="5986" actId="1076"/>
          <ac:grpSpMkLst>
            <pc:docMk/>
            <pc:sldMk cId="2173514466" sldId="308"/>
            <ac:grpSpMk id="8" creationId="{82C0B0FC-0240-4C18-98AB-631F94EF8845}"/>
          </ac:grpSpMkLst>
        </pc:grpChg>
        <pc:picChg chg="add mod">
          <ac:chgData name="Cory Williams" userId="873314f6-3c33-4903-9e96-b8f0cbce297d" providerId="ADAL" clId="{3C1130C8-60A4-4B47-9EA9-7FF2FFC0715E}" dt="2018-10-08T19:48:32.264" v="5985" actId="164"/>
          <ac:picMkLst>
            <pc:docMk/>
            <pc:sldMk cId="2173514466" sldId="308"/>
            <ac:picMk id="5" creationId="{A4E40A57-3987-457F-8C1F-747414867A28}"/>
          </ac:picMkLst>
        </pc:picChg>
        <pc:picChg chg="add mod ord">
          <ac:chgData name="Cory Williams" userId="873314f6-3c33-4903-9e96-b8f0cbce297d" providerId="ADAL" clId="{3C1130C8-60A4-4B47-9EA9-7FF2FFC0715E}" dt="2018-10-08T19:48:32.264" v="5985" actId="164"/>
          <ac:picMkLst>
            <pc:docMk/>
            <pc:sldMk cId="2173514466" sldId="308"/>
            <ac:picMk id="7" creationId="{6E829095-67E1-41A3-A600-FC4A771787E8}"/>
          </ac:picMkLst>
        </pc:picChg>
        <pc:cxnChg chg="add">
          <ac:chgData name="Cory Williams" userId="873314f6-3c33-4903-9e96-b8f0cbce297d" providerId="ADAL" clId="{3C1130C8-60A4-4B47-9EA9-7FF2FFC0715E}" dt="2018-10-08T19:47:59.152" v="5976" actId="26606"/>
          <ac:cxnSpMkLst>
            <pc:docMk/>
            <pc:sldMk cId="2173514466" sldId="308"/>
            <ac:cxnSpMk id="17" creationId="{AAFEA932-2DF1-410C-A00A-7A1E7DBF7511}"/>
          </ac:cxnSpMkLst>
        </pc:cxnChg>
      </pc:sldChg>
      <pc:sldChg chg="addSp delSp modSp add mod setBg setClrOvrMap modNotesTx">
        <pc:chgData name="Cory Williams" userId="873314f6-3c33-4903-9e96-b8f0cbce297d" providerId="ADAL" clId="{3C1130C8-60A4-4B47-9EA9-7FF2FFC0715E}" dt="2018-10-08T19:49:07.712" v="5991" actId="26606"/>
        <pc:sldMkLst>
          <pc:docMk/>
          <pc:sldMk cId="4258920086" sldId="309"/>
        </pc:sldMkLst>
        <pc:spChg chg="mod">
          <ac:chgData name="Cory Williams" userId="873314f6-3c33-4903-9e96-b8f0cbce297d" providerId="ADAL" clId="{3C1130C8-60A4-4B47-9EA9-7FF2FFC0715E}" dt="2018-10-08T19:49:07.712" v="5991" actId="26606"/>
          <ac:spMkLst>
            <pc:docMk/>
            <pc:sldMk cId="4258920086" sldId="309"/>
            <ac:spMk id="2" creationId="{C811FB3A-50EC-44A5-B0B6-5AF22DAA09F9}"/>
          </ac:spMkLst>
        </pc:spChg>
        <pc:spChg chg="mod">
          <ac:chgData name="Cory Williams" userId="873314f6-3c33-4903-9e96-b8f0cbce297d" providerId="ADAL" clId="{3C1130C8-60A4-4B47-9EA9-7FF2FFC0715E}" dt="2018-10-08T19:49:07.712" v="5991" actId="26606"/>
          <ac:spMkLst>
            <pc:docMk/>
            <pc:sldMk cId="4258920086" sldId="309"/>
            <ac:spMk id="3" creationId="{FE45C0FB-8646-435E-A8B7-C0A9A075EB18}"/>
          </ac:spMkLst>
        </pc:spChg>
        <pc:spChg chg="add del">
          <ac:chgData name="Cory Williams" userId="873314f6-3c33-4903-9e96-b8f0cbce297d" providerId="ADAL" clId="{3C1130C8-60A4-4B47-9EA9-7FF2FFC0715E}" dt="2018-10-08T19:38:29.216" v="5806"/>
          <ac:spMkLst>
            <pc:docMk/>
            <pc:sldMk cId="4258920086" sldId="309"/>
            <ac:spMk id="4" creationId="{0D87A400-1BB0-48EA-82A8-3DE81E4D7F94}"/>
          </ac:spMkLst>
        </pc:spChg>
        <pc:spChg chg="add del">
          <ac:chgData name="Cory Williams" userId="873314f6-3c33-4903-9e96-b8f0cbce297d" providerId="ADAL" clId="{3C1130C8-60A4-4B47-9EA9-7FF2FFC0715E}" dt="2018-10-08T19:39:23.945" v="5816" actId="478"/>
          <ac:spMkLst>
            <pc:docMk/>
            <pc:sldMk cId="4258920086" sldId="309"/>
            <ac:spMk id="9" creationId="{8C8CB4D3-4617-4CAF-ABD4-2F91E6AC86FF}"/>
          </ac:spMkLst>
        </pc:spChg>
        <pc:spChg chg="add del">
          <ac:chgData name="Cory Williams" userId="873314f6-3c33-4903-9e96-b8f0cbce297d" providerId="ADAL" clId="{3C1130C8-60A4-4B47-9EA9-7FF2FFC0715E}" dt="2018-10-08T19:49:02.386" v="5988" actId="26606"/>
          <ac:spMkLst>
            <pc:docMk/>
            <pc:sldMk cId="4258920086" sldId="309"/>
            <ac:spMk id="13" creationId="{1DB7C82F-AB7E-4F0C-B829-FA1B9C415180}"/>
          </ac:spMkLst>
        </pc:spChg>
        <pc:spChg chg="add del">
          <ac:chgData name="Cory Williams" userId="873314f6-3c33-4903-9e96-b8f0cbce297d" providerId="ADAL" clId="{3C1130C8-60A4-4B47-9EA9-7FF2FFC0715E}" dt="2018-10-08T19:49:07.692" v="5990" actId="26606"/>
          <ac:spMkLst>
            <pc:docMk/>
            <pc:sldMk cId="4258920086" sldId="309"/>
            <ac:spMk id="16" creationId="{87CC2527-562A-4F69-B487-4371E5B243E7}"/>
          </ac:spMkLst>
        </pc:spChg>
        <pc:spChg chg="add">
          <ac:chgData name="Cory Williams" userId="873314f6-3c33-4903-9e96-b8f0cbce297d" providerId="ADAL" clId="{3C1130C8-60A4-4B47-9EA9-7FF2FFC0715E}" dt="2018-10-08T19:49:07.712" v="5991" actId="26606"/>
          <ac:spMkLst>
            <pc:docMk/>
            <pc:sldMk cId="4258920086" sldId="309"/>
            <ac:spMk id="18" creationId="{1DB7C82F-AB7E-4F0C-B829-FA1B9C415180}"/>
          </ac:spMkLst>
        </pc:spChg>
        <pc:picChg chg="del">
          <ac:chgData name="Cory Williams" userId="873314f6-3c33-4903-9e96-b8f0cbce297d" providerId="ADAL" clId="{3C1130C8-60A4-4B47-9EA9-7FF2FFC0715E}" dt="2018-10-08T19:37:54.043" v="5786" actId="478"/>
          <ac:picMkLst>
            <pc:docMk/>
            <pc:sldMk cId="4258920086" sldId="309"/>
            <ac:picMk id="5" creationId="{A4E40A57-3987-457F-8C1F-747414867A28}"/>
          </ac:picMkLst>
        </pc:picChg>
        <pc:picChg chg="del">
          <ac:chgData name="Cory Williams" userId="873314f6-3c33-4903-9e96-b8f0cbce297d" providerId="ADAL" clId="{3C1130C8-60A4-4B47-9EA9-7FF2FFC0715E}" dt="2018-10-08T19:37:53.465" v="5785" actId="478"/>
          <ac:picMkLst>
            <pc:docMk/>
            <pc:sldMk cId="4258920086" sldId="309"/>
            <ac:picMk id="7" creationId="{6E829095-67E1-41A3-A600-FC4A771787E8}"/>
          </ac:picMkLst>
        </pc:picChg>
        <pc:picChg chg="add mod ord">
          <ac:chgData name="Cory Williams" userId="873314f6-3c33-4903-9e96-b8f0cbce297d" providerId="ADAL" clId="{3C1130C8-60A4-4B47-9EA9-7FF2FFC0715E}" dt="2018-10-08T19:49:07.712" v="5991" actId="26606"/>
          <ac:picMkLst>
            <pc:docMk/>
            <pc:sldMk cId="4258920086" sldId="309"/>
            <ac:picMk id="8" creationId="{E922CC59-BD64-4A1C-B2E9-D139C9552EFA}"/>
          </ac:picMkLst>
        </pc:picChg>
        <pc:cxnChg chg="add del">
          <ac:chgData name="Cory Williams" userId="873314f6-3c33-4903-9e96-b8f0cbce297d" providerId="ADAL" clId="{3C1130C8-60A4-4B47-9EA9-7FF2FFC0715E}" dt="2018-10-08T19:49:07.692" v="5990" actId="26606"/>
          <ac:cxnSpMkLst>
            <pc:docMk/>
            <pc:sldMk cId="4258920086" sldId="309"/>
            <ac:cxnSpMk id="15" creationId="{BCDAEC91-5BCE-4B55-9CC0-43EF94CB734B}"/>
          </ac:cxnSpMkLst>
        </pc:cxnChg>
      </pc:sldChg>
      <pc:sldChg chg="addSp delSp modSp add mod setBg">
        <pc:chgData name="Cory Williams" userId="873314f6-3c33-4903-9e96-b8f0cbce297d" providerId="ADAL" clId="{3C1130C8-60A4-4B47-9EA9-7FF2FFC0715E}" dt="2018-10-08T20:21:22.078" v="6006" actId="1076"/>
        <pc:sldMkLst>
          <pc:docMk/>
          <pc:sldMk cId="3862028204" sldId="310"/>
        </pc:sldMkLst>
        <pc:spChg chg="mod">
          <ac:chgData name="Cory Williams" userId="873314f6-3c33-4903-9e96-b8f0cbce297d" providerId="ADAL" clId="{3C1130C8-60A4-4B47-9EA9-7FF2FFC0715E}" dt="2018-10-08T19:49:50.593" v="5994" actId="26606"/>
          <ac:spMkLst>
            <pc:docMk/>
            <pc:sldMk cId="3862028204" sldId="310"/>
            <ac:spMk id="2" creationId="{C811FB3A-50EC-44A5-B0B6-5AF22DAA09F9}"/>
          </ac:spMkLst>
        </pc:spChg>
        <pc:spChg chg="mod">
          <ac:chgData name="Cory Williams" userId="873314f6-3c33-4903-9e96-b8f0cbce297d" providerId="ADAL" clId="{3C1130C8-60A4-4B47-9EA9-7FF2FFC0715E}" dt="2018-10-08T19:49:50.593" v="5994" actId="26606"/>
          <ac:spMkLst>
            <pc:docMk/>
            <pc:sldMk cId="3862028204" sldId="310"/>
            <ac:spMk id="3" creationId="{FE45C0FB-8646-435E-A8B7-C0A9A075EB18}"/>
          </ac:spMkLst>
        </pc:spChg>
        <pc:spChg chg="add">
          <ac:chgData name="Cory Williams" userId="873314f6-3c33-4903-9e96-b8f0cbce297d" providerId="ADAL" clId="{3C1130C8-60A4-4B47-9EA9-7FF2FFC0715E}" dt="2018-10-08T19:49:50.593" v="5994" actId="26606"/>
          <ac:spMkLst>
            <pc:docMk/>
            <pc:sldMk cId="3862028204" sldId="310"/>
            <ac:spMk id="11" creationId="{76E6212F-EB21-4328-8386-832840CB431A}"/>
          </ac:spMkLst>
        </pc:spChg>
        <pc:spChg chg="add">
          <ac:chgData name="Cory Williams" userId="873314f6-3c33-4903-9e96-b8f0cbce297d" providerId="ADAL" clId="{3C1130C8-60A4-4B47-9EA9-7FF2FFC0715E}" dt="2018-10-08T19:49:50.593" v="5994" actId="26606"/>
          <ac:spMkLst>
            <pc:docMk/>
            <pc:sldMk cId="3862028204" sldId="310"/>
            <ac:spMk id="12" creationId="{9E74304E-CF2D-41E1-92CF-7FC508311BAE}"/>
          </ac:spMkLst>
        </pc:spChg>
        <pc:grpChg chg="add del mod">
          <ac:chgData name="Cory Williams" userId="873314f6-3c33-4903-9e96-b8f0cbce297d" providerId="ADAL" clId="{3C1130C8-60A4-4B47-9EA9-7FF2FFC0715E}" dt="2018-10-08T19:46:46.611" v="5970" actId="165"/>
          <ac:grpSpMkLst>
            <pc:docMk/>
            <pc:sldMk cId="3862028204" sldId="310"/>
            <ac:grpSpMk id="9" creationId="{C4C7A0A0-A5EA-4BB6-8072-30A9A9AFCD85}"/>
          </ac:grpSpMkLst>
        </pc:grpChg>
        <pc:grpChg chg="add del mod">
          <ac:chgData name="Cory Williams" userId="873314f6-3c33-4903-9e96-b8f0cbce297d" providerId="ADAL" clId="{3C1130C8-60A4-4B47-9EA9-7FF2FFC0715E}" dt="2018-10-08T19:49:17.826" v="5992" actId="165"/>
          <ac:grpSpMkLst>
            <pc:docMk/>
            <pc:sldMk cId="3862028204" sldId="310"/>
            <ac:grpSpMk id="10" creationId="{08C5FB84-A2AF-436A-9F6E-EDB0FBFDCB4D}"/>
          </ac:grpSpMkLst>
        </pc:grpChg>
        <pc:grpChg chg="add mod">
          <ac:chgData name="Cory Williams" userId="873314f6-3c33-4903-9e96-b8f0cbce297d" providerId="ADAL" clId="{3C1130C8-60A4-4B47-9EA9-7FF2FFC0715E}" dt="2018-10-08T20:21:22.078" v="6006" actId="1076"/>
          <ac:grpSpMkLst>
            <pc:docMk/>
            <pc:sldMk cId="3862028204" sldId="310"/>
            <ac:grpSpMk id="13" creationId="{73F328E4-BCDE-495F-958C-8D1D3C298C86}"/>
          </ac:grpSpMkLst>
        </pc:grpChg>
        <pc:picChg chg="add mod topLvl">
          <ac:chgData name="Cory Williams" userId="873314f6-3c33-4903-9e96-b8f0cbce297d" providerId="ADAL" clId="{3C1130C8-60A4-4B47-9EA9-7FF2FFC0715E}" dt="2018-10-08T19:50:19.382" v="6002" actId="164"/>
          <ac:picMkLst>
            <pc:docMk/>
            <pc:sldMk cId="3862028204" sldId="310"/>
            <ac:picMk id="5" creationId="{112CFFEF-8F63-42C2-BB1F-52D4774F7C38}"/>
          </ac:picMkLst>
        </pc:picChg>
        <pc:picChg chg="add del mod topLvl">
          <ac:chgData name="Cory Williams" userId="873314f6-3c33-4903-9e96-b8f0cbce297d" providerId="ADAL" clId="{3C1130C8-60A4-4B47-9EA9-7FF2FFC0715E}" dt="2018-10-08T19:49:45.935" v="5993"/>
          <ac:picMkLst>
            <pc:docMk/>
            <pc:sldMk cId="3862028204" sldId="310"/>
            <ac:picMk id="7" creationId="{C489EB90-1A94-4499-9337-A4885F73CB10}"/>
          </ac:picMkLst>
        </pc:picChg>
        <pc:picChg chg="del">
          <ac:chgData name="Cory Williams" userId="873314f6-3c33-4903-9e96-b8f0cbce297d" providerId="ADAL" clId="{3C1130C8-60A4-4B47-9EA9-7FF2FFC0715E}" dt="2018-10-08T19:39:30.919" v="5818" actId="478"/>
          <ac:picMkLst>
            <pc:docMk/>
            <pc:sldMk cId="3862028204" sldId="310"/>
            <ac:picMk id="8" creationId="{E922CC59-BD64-4A1C-B2E9-D139C9552EFA}"/>
          </ac:picMkLst>
        </pc:picChg>
        <pc:picChg chg="add mod">
          <ac:chgData name="Cory Williams" userId="873314f6-3c33-4903-9e96-b8f0cbce297d" providerId="ADAL" clId="{3C1130C8-60A4-4B47-9EA9-7FF2FFC0715E}" dt="2018-10-08T19:50:19.382" v="6002" actId="164"/>
          <ac:picMkLst>
            <pc:docMk/>
            <pc:sldMk cId="3862028204" sldId="310"/>
            <ac:picMk id="15" creationId="{E39A42BC-11DE-4909-9D0A-34CBBDB93A15}"/>
          </ac:picMkLst>
        </pc:picChg>
        <pc:cxnChg chg="add">
          <ac:chgData name="Cory Williams" userId="873314f6-3c33-4903-9e96-b8f0cbce297d" providerId="ADAL" clId="{3C1130C8-60A4-4B47-9EA9-7FF2FFC0715E}" dt="2018-10-08T19:49:50.593" v="5994" actId="26606"/>
          <ac:cxnSpMkLst>
            <pc:docMk/>
            <pc:sldMk cId="3862028204" sldId="310"/>
            <ac:cxnSpMk id="14" creationId="{4717401F-8127-4697-8085-3D6C69B5D25D}"/>
          </ac:cxnSpMkLst>
        </pc:cxnChg>
      </pc:sldChg>
      <pc:sldChg chg="addSp delSp modSp add mod setBg">
        <pc:chgData name="Cory Williams" userId="873314f6-3c33-4903-9e96-b8f0cbce297d" providerId="ADAL" clId="{3C1130C8-60A4-4B47-9EA9-7FF2FFC0715E}" dt="2018-10-08T19:46:35.038" v="5969" actId="26606"/>
        <pc:sldMkLst>
          <pc:docMk/>
          <pc:sldMk cId="119109460" sldId="311"/>
        </pc:sldMkLst>
        <pc:spChg chg="mod">
          <ac:chgData name="Cory Williams" userId="873314f6-3c33-4903-9e96-b8f0cbce297d" providerId="ADAL" clId="{3C1130C8-60A4-4B47-9EA9-7FF2FFC0715E}" dt="2018-10-08T19:46:35.038" v="5969" actId="26606"/>
          <ac:spMkLst>
            <pc:docMk/>
            <pc:sldMk cId="119109460" sldId="311"/>
            <ac:spMk id="2" creationId="{C811FB3A-50EC-44A5-B0B6-5AF22DAA09F9}"/>
          </ac:spMkLst>
        </pc:spChg>
        <pc:spChg chg="mod">
          <ac:chgData name="Cory Williams" userId="873314f6-3c33-4903-9e96-b8f0cbce297d" providerId="ADAL" clId="{3C1130C8-60A4-4B47-9EA9-7FF2FFC0715E}" dt="2018-10-08T19:46:35.038" v="5969" actId="26606"/>
          <ac:spMkLst>
            <pc:docMk/>
            <pc:sldMk cId="119109460" sldId="311"/>
            <ac:spMk id="3" creationId="{FE45C0FB-8646-435E-A8B7-C0A9A075EB18}"/>
          </ac:spMkLst>
        </pc:spChg>
        <pc:spChg chg="add del">
          <ac:chgData name="Cory Williams" userId="873314f6-3c33-4903-9e96-b8f0cbce297d" providerId="ADAL" clId="{3C1130C8-60A4-4B47-9EA9-7FF2FFC0715E}" dt="2018-10-08T19:41:23.922" v="5878"/>
          <ac:spMkLst>
            <pc:docMk/>
            <pc:sldMk cId="119109460" sldId="311"/>
            <ac:spMk id="4" creationId="{630FA8FD-88FD-46D9-97F2-866577FCD927}"/>
          </ac:spMkLst>
        </pc:spChg>
        <pc:spChg chg="add">
          <ac:chgData name="Cory Williams" userId="873314f6-3c33-4903-9e96-b8f0cbce297d" providerId="ADAL" clId="{3C1130C8-60A4-4B47-9EA9-7FF2FFC0715E}" dt="2018-10-08T19:46:35.038" v="5969" actId="26606"/>
          <ac:spMkLst>
            <pc:docMk/>
            <pc:sldMk cId="119109460" sldId="311"/>
            <ac:spMk id="17" creationId="{76E6212F-EB21-4328-8386-832840CB431A}"/>
          </ac:spMkLst>
        </pc:spChg>
        <pc:spChg chg="add">
          <ac:chgData name="Cory Williams" userId="873314f6-3c33-4903-9e96-b8f0cbce297d" providerId="ADAL" clId="{3C1130C8-60A4-4B47-9EA9-7FF2FFC0715E}" dt="2018-10-08T19:46:35.038" v="5969" actId="26606"/>
          <ac:spMkLst>
            <pc:docMk/>
            <pc:sldMk cId="119109460" sldId="311"/>
            <ac:spMk id="19" creationId="{9E74304E-CF2D-41E1-92CF-7FC508311BAE}"/>
          </ac:spMkLst>
        </pc:spChg>
        <pc:grpChg chg="del">
          <ac:chgData name="Cory Williams" userId="873314f6-3c33-4903-9e96-b8f0cbce297d" providerId="ADAL" clId="{3C1130C8-60A4-4B47-9EA9-7FF2FFC0715E}" dt="2018-10-08T19:40:58.896" v="5876" actId="478"/>
          <ac:grpSpMkLst>
            <pc:docMk/>
            <pc:sldMk cId="119109460" sldId="311"/>
            <ac:grpSpMk id="9" creationId="{C4C7A0A0-A5EA-4BB6-8072-30A9A9AFCD85}"/>
          </ac:grpSpMkLst>
        </pc:grpChg>
        <pc:picChg chg="add del mod">
          <ac:chgData name="Cory Williams" userId="873314f6-3c33-4903-9e96-b8f0cbce297d" providerId="ADAL" clId="{3C1130C8-60A4-4B47-9EA9-7FF2FFC0715E}" dt="2018-10-08T19:41:51.386" v="5884" actId="478"/>
          <ac:picMkLst>
            <pc:docMk/>
            <pc:sldMk cId="119109460" sldId="311"/>
            <ac:picMk id="8" creationId="{AE209B6F-7433-4CBC-B3E8-3307F5D39DF5}"/>
          </ac:picMkLst>
        </pc:picChg>
        <pc:picChg chg="add del">
          <ac:chgData name="Cory Williams" userId="873314f6-3c33-4903-9e96-b8f0cbce297d" providerId="ADAL" clId="{3C1130C8-60A4-4B47-9EA9-7FF2FFC0715E}" dt="2018-10-08T19:41:48.511" v="5883" actId="478"/>
          <ac:picMkLst>
            <pc:docMk/>
            <pc:sldMk cId="119109460" sldId="311"/>
            <ac:picMk id="10" creationId="{8A659F2D-975D-461E-A68C-CB25D0E33BD0}"/>
          </ac:picMkLst>
        </pc:picChg>
        <pc:picChg chg="add mod">
          <ac:chgData name="Cory Williams" userId="873314f6-3c33-4903-9e96-b8f0cbce297d" providerId="ADAL" clId="{3C1130C8-60A4-4B47-9EA9-7FF2FFC0715E}" dt="2018-10-08T19:46:35.038" v="5969" actId="26606"/>
          <ac:picMkLst>
            <pc:docMk/>
            <pc:sldMk cId="119109460" sldId="311"/>
            <ac:picMk id="12" creationId="{09B7DAC4-F46F-4416-817E-4DCB2A86240D}"/>
          </ac:picMkLst>
        </pc:picChg>
        <pc:cxnChg chg="add">
          <ac:chgData name="Cory Williams" userId="873314f6-3c33-4903-9e96-b8f0cbce297d" providerId="ADAL" clId="{3C1130C8-60A4-4B47-9EA9-7FF2FFC0715E}" dt="2018-10-08T19:46:35.038" v="5969" actId="26606"/>
          <ac:cxnSpMkLst>
            <pc:docMk/>
            <pc:sldMk cId="119109460" sldId="311"/>
            <ac:cxnSpMk id="21" creationId="{4717401F-8127-4697-8085-3D6C69B5D25D}"/>
          </ac:cxnSpMkLst>
        </pc:cxnChg>
      </pc:sldChg>
      <pc:sldChg chg="addSp delSp modSp add mod setBg">
        <pc:chgData name="Cory Williams" userId="873314f6-3c33-4903-9e96-b8f0cbce297d" providerId="ADAL" clId="{3C1130C8-60A4-4B47-9EA9-7FF2FFC0715E}" dt="2018-10-08T19:46:00.096" v="5968" actId="26606"/>
        <pc:sldMkLst>
          <pc:docMk/>
          <pc:sldMk cId="2770317575" sldId="312"/>
        </pc:sldMkLst>
        <pc:spChg chg="mod">
          <ac:chgData name="Cory Williams" userId="873314f6-3c33-4903-9e96-b8f0cbce297d" providerId="ADAL" clId="{3C1130C8-60A4-4B47-9EA9-7FF2FFC0715E}" dt="2018-10-08T19:46:00.096" v="5968" actId="26606"/>
          <ac:spMkLst>
            <pc:docMk/>
            <pc:sldMk cId="2770317575" sldId="312"/>
            <ac:spMk id="2" creationId="{C811FB3A-50EC-44A5-B0B6-5AF22DAA09F9}"/>
          </ac:spMkLst>
        </pc:spChg>
        <pc:spChg chg="mod">
          <ac:chgData name="Cory Williams" userId="873314f6-3c33-4903-9e96-b8f0cbce297d" providerId="ADAL" clId="{3C1130C8-60A4-4B47-9EA9-7FF2FFC0715E}" dt="2018-10-08T19:46:00.096" v="5968" actId="26606"/>
          <ac:spMkLst>
            <pc:docMk/>
            <pc:sldMk cId="2770317575" sldId="312"/>
            <ac:spMk id="3" creationId="{FE45C0FB-8646-435E-A8B7-C0A9A075EB18}"/>
          </ac:spMkLst>
        </pc:spChg>
        <pc:spChg chg="add del">
          <ac:chgData name="Cory Williams" userId="873314f6-3c33-4903-9e96-b8f0cbce297d" providerId="ADAL" clId="{3C1130C8-60A4-4B47-9EA9-7FF2FFC0715E}" dt="2018-10-08T19:46:00.061" v="5967" actId="26606"/>
          <ac:spMkLst>
            <pc:docMk/>
            <pc:sldMk cId="2770317575" sldId="312"/>
            <ac:spMk id="10" creationId="{3CD9DF72-87A3-404E-A828-84CBF11A8303}"/>
          </ac:spMkLst>
        </pc:spChg>
        <pc:spChg chg="add">
          <ac:chgData name="Cory Williams" userId="873314f6-3c33-4903-9e96-b8f0cbce297d" providerId="ADAL" clId="{3C1130C8-60A4-4B47-9EA9-7FF2FFC0715E}" dt="2018-10-08T19:46:00.096" v="5968" actId="26606"/>
          <ac:spMkLst>
            <pc:docMk/>
            <pc:sldMk cId="2770317575" sldId="312"/>
            <ac:spMk id="14" creationId="{569C1A01-6FB5-43CE-ADCC-936728ACAC0D}"/>
          </ac:spMkLst>
        </pc:spChg>
        <pc:picChg chg="add mod ord">
          <ac:chgData name="Cory Williams" userId="873314f6-3c33-4903-9e96-b8f0cbce297d" providerId="ADAL" clId="{3C1130C8-60A4-4B47-9EA9-7FF2FFC0715E}" dt="2018-10-08T19:46:00.096" v="5968" actId="26606"/>
          <ac:picMkLst>
            <pc:docMk/>
            <pc:sldMk cId="2770317575" sldId="312"/>
            <ac:picMk id="5" creationId="{FEA5613F-9354-4725-B4E2-6CD787252330}"/>
          </ac:picMkLst>
        </pc:picChg>
        <pc:picChg chg="del">
          <ac:chgData name="Cory Williams" userId="873314f6-3c33-4903-9e96-b8f0cbce297d" providerId="ADAL" clId="{3C1130C8-60A4-4B47-9EA9-7FF2FFC0715E}" dt="2018-10-08T19:42:50.536" v="5939" actId="478"/>
          <ac:picMkLst>
            <pc:docMk/>
            <pc:sldMk cId="2770317575" sldId="312"/>
            <ac:picMk id="12" creationId="{09B7DAC4-F46F-4416-817E-4DCB2A86240D}"/>
          </ac:picMkLst>
        </pc:picChg>
        <pc:picChg chg="add">
          <ac:chgData name="Cory Williams" userId="873314f6-3c33-4903-9e96-b8f0cbce297d" providerId="ADAL" clId="{3C1130C8-60A4-4B47-9EA9-7FF2FFC0715E}" dt="2018-10-08T19:46:00.096" v="5968" actId="26606"/>
          <ac:picMkLst>
            <pc:docMk/>
            <pc:sldMk cId="2770317575" sldId="312"/>
            <ac:picMk id="13" creationId="{EE09A529-E47C-4634-BB98-0A9526C372B4}"/>
          </ac:picMkLst>
        </pc:picChg>
        <pc:cxnChg chg="add del">
          <ac:chgData name="Cory Williams" userId="873314f6-3c33-4903-9e96-b8f0cbce297d" providerId="ADAL" clId="{3C1130C8-60A4-4B47-9EA9-7FF2FFC0715E}" dt="2018-10-08T19:46:00.061" v="5967" actId="26606"/>
          <ac:cxnSpMkLst>
            <pc:docMk/>
            <pc:sldMk cId="2770317575" sldId="312"/>
            <ac:cxnSpMk id="7" creationId="{20E3A342-4D61-4E3F-AF90-1AB42AEB96CC}"/>
          </ac:cxnSpMkLst>
        </pc:cxnChg>
      </pc:sldChg>
      <pc:sldChg chg="addSp modSp add mod ord setBg">
        <pc:chgData name="Cory Williams" userId="873314f6-3c33-4903-9e96-b8f0cbce297d" providerId="ADAL" clId="{3C1130C8-60A4-4B47-9EA9-7FF2FFC0715E}" dt="2018-10-08T20:52:45.765" v="6566"/>
        <pc:sldMkLst>
          <pc:docMk/>
          <pc:sldMk cId="1183895781" sldId="313"/>
        </pc:sldMkLst>
        <pc:spChg chg="mod">
          <ac:chgData name="Cory Williams" userId="873314f6-3c33-4903-9e96-b8f0cbce297d" providerId="ADAL" clId="{3C1130C8-60A4-4B47-9EA9-7FF2FFC0715E}" dt="2018-10-08T20:24:23.279" v="6052" actId="26606"/>
          <ac:spMkLst>
            <pc:docMk/>
            <pc:sldMk cId="1183895781" sldId="313"/>
            <ac:spMk id="2" creationId="{0C299EE5-F70D-4A88-A929-AE7E401BDA4F}"/>
          </ac:spMkLst>
        </pc:spChg>
        <pc:spChg chg="mod">
          <ac:chgData name="Cory Williams" userId="873314f6-3c33-4903-9e96-b8f0cbce297d" providerId="ADAL" clId="{3C1130C8-60A4-4B47-9EA9-7FF2FFC0715E}" dt="2018-10-08T20:24:23.279" v="6052" actId="26606"/>
          <ac:spMkLst>
            <pc:docMk/>
            <pc:sldMk cId="1183895781" sldId="313"/>
            <ac:spMk id="3" creationId="{65E0B30E-5D57-46C0-9CB9-6C05B34D7C64}"/>
          </ac:spMkLst>
        </pc:spChg>
        <pc:spChg chg="add">
          <ac:chgData name="Cory Williams" userId="873314f6-3c33-4903-9e96-b8f0cbce297d" providerId="ADAL" clId="{3C1130C8-60A4-4B47-9EA9-7FF2FFC0715E}" dt="2018-10-08T20:24:23.279" v="6052" actId="26606"/>
          <ac:spMkLst>
            <pc:docMk/>
            <pc:sldMk cId="1183895781" sldId="313"/>
            <ac:spMk id="10" creationId="{76E6212F-EB21-4328-8386-832840CB431A}"/>
          </ac:spMkLst>
        </pc:spChg>
        <pc:spChg chg="add">
          <ac:chgData name="Cory Williams" userId="873314f6-3c33-4903-9e96-b8f0cbce297d" providerId="ADAL" clId="{3C1130C8-60A4-4B47-9EA9-7FF2FFC0715E}" dt="2018-10-08T20:24:23.279" v="6052" actId="26606"/>
          <ac:spMkLst>
            <pc:docMk/>
            <pc:sldMk cId="1183895781" sldId="313"/>
            <ac:spMk id="12" creationId="{9E74304E-CF2D-41E1-92CF-7FC508311BAE}"/>
          </ac:spMkLst>
        </pc:spChg>
        <pc:picChg chg="add mod">
          <ac:chgData name="Cory Williams" userId="873314f6-3c33-4903-9e96-b8f0cbce297d" providerId="ADAL" clId="{3C1130C8-60A4-4B47-9EA9-7FF2FFC0715E}" dt="2018-10-08T20:24:23.279" v="6052" actId="26606"/>
          <ac:picMkLst>
            <pc:docMk/>
            <pc:sldMk cId="1183895781" sldId="313"/>
            <ac:picMk id="5" creationId="{303C6385-691F-40CA-9C9B-F686F7AEF0C8}"/>
          </ac:picMkLst>
        </pc:picChg>
        <pc:cxnChg chg="add">
          <ac:chgData name="Cory Williams" userId="873314f6-3c33-4903-9e96-b8f0cbce297d" providerId="ADAL" clId="{3C1130C8-60A4-4B47-9EA9-7FF2FFC0715E}" dt="2018-10-08T20:24:23.279" v="6052" actId="26606"/>
          <ac:cxnSpMkLst>
            <pc:docMk/>
            <pc:sldMk cId="1183895781" sldId="313"/>
            <ac:cxnSpMk id="14" creationId="{4717401F-8127-4697-8085-3D6C69B5D25D}"/>
          </ac:cxnSpMkLst>
        </pc:cxnChg>
      </pc:sldChg>
      <pc:sldChg chg="addSp delSp modSp add mod setBg modNotesTx">
        <pc:chgData name="Cory Williams" userId="873314f6-3c33-4903-9e96-b8f0cbce297d" providerId="ADAL" clId="{3C1130C8-60A4-4B47-9EA9-7FF2FFC0715E}" dt="2018-10-08T20:25:56.467" v="6112" actId="20577"/>
        <pc:sldMkLst>
          <pc:docMk/>
          <pc:sldMk cId="2813012752" sldId="314"/>
        </pc:sldMkLst>
        <pc:spChg chg="mod">
          <ac:chgData name="Cory Williams" userId="873314f6-3c33-4903-9e96-b8f0cbce297d" providerId="ADAL" clId="{3C1130C8-60A4-4B47-9EA9-7FF2FFC0715E}" dt="2018-10-08T20:25:33.399" v="6106" actId="26606"/>
          <ac:spMkLst>
            <pc:docMk/>
            <pc:sldMk cId="2813012752" sldId="314"/>
            <ac:spMk id="2" creationId="{C233C6E5-88A9-41B6-BA4C-580C3AED240E}"/>
          </ac:spMkLst>
        </pc:spChg>
        <pc:spChg chg="add del mod">
          <ac:chgData name="Cory Williams" userId="873314f6-3c33-4903-9e96-b8f0cbce297d" providerId="ADAL" clId="{3C1130C8-60A4-4B47-9EA9-7FF2FFC0715E}" dt="2018-10-08T20:25:33.399" v="6106" actId="26606"/>
          <ac:spMkLst>
            <pc:docMk/>
            <pc:sldMk cId="2813012752" sldId="314"/>
            <ac:spMk id="3" creationId="{EA877651-8DC7-4B13-BD7C-E2069005465D}"/>
          </ac:spMkLst>
        </pc:spChg>
        <pc:spChg chg="add">
          <ac:chgData name="Cory Williams" userId="873314f6-3c33-4903-9e96-b8f0cbce297d" providerId="ADAL" clId="{3C1130C8-60A4-4B47-9EA9-7FF2FFC0715E}" dt="2018-10-08T20:25:33.399" v="6106" actId="26606"/>
          <ac:spMkLst>
            <pc:docMk/>
            <pc:sldMk cId="2813012752" sldId="314"/>
            <ac:spMk id="12" creationId="{76E6212F-EB21-4328-8386-832840CB431A}"/>
          </ac:spMkLst>
        </pc:spChg>
        <pc:spChg chg="add">
          <ac:chgData name="Cory Williams" userId="873314f6-3c33-4903-9e96-b8f0cbce297d" providerId="ADAL" clId="{3C1130C8-60A4-4B47-9EA9-7FF2FFC0715E}" dt="2018-10-08T20:25:33.399" v="6106" actId="26606"/>
          <ac:spMkLst>
            <pc:docMk/>
            <pc:sldMk cId="2813012752" sldId="314"/>
            <ac:spMk id="14" creationId="{9E74304E-CF2D-41E1-92CF-7FC508311BAE}"/>
          </ac:spMkLst>
        </pc:spChg>
        <pc:picChg chg="add del mod">
          <ac:chgData name="Cory Williams" userId="873314f6-3c33-4903-9e96-b8f0cbce297d" providerId="ADAL" clId="{3C1130C8-60A4-4B47-9EA9-7FF2FFC0715E}" dt="2018-10-08T20:24:53.326" v="6086"/>
          <ac:picMkLst>
            <pc:docMk/>
            <pc:sldMk cId="2813012752" sldId="314"/>
            <ac:picMk id="5" creationId="{5BF5E521-B1FB-46D1-B4F7-31D08FA3CC50}"/>
          </ac:picMkLst>
        </pc:picChg>
        <pc:picChg chg="add mod">
          <ac:chgData name="Cory Williams" userId="873314f6-3c33-4903-9e96-b8f0cbce297d" providerId="ADAL" clId="{3C1130C8-60A4-4B47-9EA9-7FF2FFC0715E}" dt="2018-10-08T20:25:43.551" v="6108" actId="1076"/>
          <ac:picMkLst>
            <pc:docMk/>
            <pc:sldMk cId="2813012752" sldId="314"/>
            <ac:picMk id="7" creationId="{85782DCA-69F4-4151-A3CB-07E02DE257C1}"/>
          </ac:picMkLst>
        </pc:picChg>
        <pc:cxnChg chg="add">
          <ac:chgData name="Cory Williams" userId="873314f6-3c33-4903-9e96-b8f0cbce297d" providerId="ADAL" clId="{3C1130C8-60A4-4B47-9EA9-7FF2FFC0715E}" dt="2018-10-08T20:25:33.399" v="6106" actId="26606"/>
          <ac:cxnSpMkLst>
            <pc:docMk/>
            <pc:sldMk cId="2813012752" sldId="314"/>
            <ac:cxnSpMk id="16" creationId="{4717401F-8127-4697-8085-3D6C69B5D25D}"/>
          </ac:cxnSpMkLst>
        </pc:cxnChg>
      </pc:sldChg>
      <pc:sldChg chg="addSp modSp add mod setBg">
        <pc:chgData name="Cory Williams" userId="873314f6-3c33-4903-9e96-b8f0cbce297d" providerId="ADAL" clId="{3C1130C8-60A4-4B47-9EA9-7FF2FFC0715E}" dt="2018-10-08T20:26:49.175" v="6211" actId="20577"/>
        <pc:sldMkLst>
          <pc:docMk/>
          <pc:sldMk cId="1708788847" sldId="315"/>
        </pc:sldMkLst>
        <pc:spChg chg="mod">
          <ac:chgData name="Cory Williams" userId="873314f6-3c33-4903-9e96-b8f0cbce297d" providerId="ADAL" clId="{3C1130C8-60A4-4B47-9EA9-7FF2FFC0715E}" dt="2018-10-08T20:26:37.292" v="6209" actId="26606"/>
          <ac:spMkLst>
            <pc:docMk/>
            <pc:sldMk cId="1708788847" sldId="315"/>
            <ac:spMk id="2" creationId="{647D78A9-BBC0-4D76-BC2C-89EDA000F188}"/>
          </ac:spMkLst>
        </pc:spChg>
        <pc:spChg chg="mod">
          <ac:chgData name="Cory Williams" userId="873314f6-3c33-4903-9e96-b8f0cbce297d" providerId="ADAL" clId="{3C1130C8-60A4-4B47-9EA9-7FF2FFC0715E}" dt="2018-10-08T20:26:49.175" v="6211" actId="20577"/>
          <ac:spMkLst>
            <pc:docMk/>
            <pc:sldMk cId="1708788847" sldId="315"/>
            <ac:spMk id="3" creationId="{0006FE74-5D95-46B6-8414-2F7730B86A36}"/>
          </ac:spMkLst>
        </pc:spChg>
        <pc:spChg chg="add">
          <ac:chgData name="Cory Williams" userId="873314f6-3c33-4903-9e96-b8f0cbce297d" providerId="ADAL" clId="{3C1130C8-60A4-4B47-9EA9-7FF2FFC0715E}" dt="2018-10-08T20:26:37.292" v="6209" actId="26606"/>
          <ac:spMkLst>
            <pc:docMk/>
            <pc:sldMk cId="1708788847" sldId="315"/>
            <ac:spMk id="10" creationId="{76E6212F-EB21-4328-8386-832840CB431A}"/>
          </ac:spMkLst>
        </pc:spChg>
        <pc:spChg chg="add">
          <ac:chgData name="Cory Williams" userId="873314f6-3c33-4903-9e96-b8f0cbce297d" providerId="ADAL" clId="{3C1130C8-60A4-4B47-9EA9-7FF2FFC0715E}" dt="2018-10-08T20:26:37.292" v="6209" actId="26606"/>
          <ac:spMkLst>
            <pc:docMk/>
            <pc:sldMk cId="1708788847" sldId="315"/>
            <ac:spMk id="12" creationId="{9E74304E-CF2D-41E1-92CF-7FC508311BAE}"/>
          </ac:spMkLst>
        </pc:spChg>
        <pc:picChg chg="add mod">
          <ac:chgData name="Cory Williams" userId="873314f6-3c33-4903-9e96-b8f0cbce297d" providerId="ADAL" clId="{3C1130C8-60A4-4B47-9EA9-7FF2FFC0715E}" dt="2018-10-08T20:26:37.292" v="6209" actId="26606"/>
          <ac:picMkLst>
            <pc:docMk/>
            <pc:sldMk cId="1708788847" sldId="315"/>
            <ac:picMk id="5" creationId="{F72457A4-4185-4855-B3EE-64942C096CDD}"/>
          </ac:picMkLst>
        </pc:picChg>
        <pc:cxnChg chg="add">
          <ac:chgData name="Cory Williams" userId="873314f6-3c33-4903-9e96-b8f0cbce297d" providerId="ADAL" clId="{3C1130C8-60A4-4B47-9EA9-7FF2FFC0715E}" dt="2018-10-08T20:26:37.292" v="6209" actId="26606"/>
          <ac:cxnSpMkLst>
            <pc:docMk/>
            <pc:sldMk cId="1708788847" sldId="315"/>
            <ac:cxnSpMk id="14" creationId="{4717401F-8127-4697-8085-3D6C69B5D25D}"/>
          </ac:cxnSpMkLst>
        </pc:cxnChg>
      </pc:sldChg>
      <pc:sldChg chg="addSp delSp modSp add mod ord setBg setClrOvrMap">
        <pc:chgData name="Cory Williams" userId="873314f6-3c33-4903-9e96-b8f0cbce297d" providerId="ADAL" clId="{3C1130C8-60A4-4B47-9EA9-7FF2FFC0715E}" dt="2018-10-09T19:07:02.837" v="9838" actId="403"/>
        <pc:sldMkLst>
          <pc:docMk/>
          <pc:sldMk cId="238664474" sldId="316"/>
        </pc:sldMkLst>
        <pc:spChg chg="mod">
          <ac:chgData name="Cory Williams" userId="873314f6-3c33-4903-9e96-b8f0cbce297d" providerId="ADAL" clId="{3C1130C8-60A4-4B47-9EA9-7FF2FFC0715E}" dt="2018-10-09T19:06:55.673" v="9835" actId="26606"/>
          <ac:spMkLst>
            <pc:docMk/>
            <pc:sldMk cId="238664474" sldId="316"/>
            <ac:spMk id="2" creationId="{DF8B7EE0-B984-4198-8DC2-891D99321886}"/>
          </ac:spMkLst>
        </pc:spChg>
        <pc:spChg chg="mod">
          <ac:chgData name="Cory Williams" userId="873314f6-3c33-4903-9e96-b8f0cbce297d" providerId="ADAL" clId="{3C1130C8-60A4-4B47-9EA9-7FF2FFC0715E}" dt="2018-10-09T19:07:02.837" v="9838" actId="403"/>
          <ac:spMkLst>
            <pc:docMk/>
            <pc:sldMk cId="238664474" sldId="316"/>
            <ac:spMk id="3" creationId="{CBFE4BE8-022F-4B86-84A5-213CE57693A4}"/>
          </ac:spMkLst>
        </pc:spChg>
        <pc:spChg chg="add del">
          <ac:chgData name="Cory Williams" userId="873314f6-3c33-4903-9e96-b8f0cbce297d" providerId="ADAL" clId="{3C1130C8-60A4-4B47-9EA9-7FF2FFC0715E}" dt="2018-10-09T19:06:55.713" v="9836" actId="26606"/>
          <ac:spMkLst>
            <pc:docMk/>
            <pc:sldMk cId="238664474" sldId="316"/>
            <ac:spMk id="8" creationId="{48A740BC-A0AA-45E0-B899-2AE9C6FE11CA}"/>
          </ac:spMkLst>
        </pc:spChg>
        <pc:spChg chg="add del">
          <ac:chgData name="Cory Williams" userId="873314f6-3c33-4903-9e96-b8f0cbce297d" providerId="ADAL" clId="{3C1130C8-60A4-4B47-9EA9-7FF2FFC0715E}" dt="2018-10-09T19:06:55.673" v="9835" actId="26606"/>
          <ac:spMkLst>
            <pc:docMk/>
            <pc:sldMk cId="238664474" sldId="316"/>
            <ac:spMk id="15" creationId="{3B854194-185D-494D-905C-7C7CB2E30F6E}"/>
          </ac:spMkLst>
        </pc:spChg>
        <pc:spChg chg="add del">
          <ac:chgData name="Cory Williams" userId="873314f6-3c33-4903-9e96-b8f0cbce297d" providerId="ADAL" clId="{3C1130C8-60A4-4B47-9EA9-7FF2FFC0715E}" dt="2018-10-09T19:06:55.673" v="9835" actId="26606"/>
          <ac:spMkLst>
            <pc:docMk/>
            <pc:sldMk cId="238664474" sldId="316"/>
            <ac:spMk id="17" creationId="{B4F5FA0D-0104-4987-8241-EFF7C85B88DE}"/>
          </ac:spMkLst>
        </pc:spChg>
        <pc:spChg chg="add">
          <ac:chgData name="Cory Williams" userId="873314f6-3c33-4903-9e96-b8f0cbce297d" providerId="ADAL" clId="{3C1130C8-60A4-4B47-9EA9-7FF2FFC0715E}" dt="2018-10-09T19:06:55.713" v="9836" actId="26606"/>
          <ac:spMkLst>
            <pc:docMk/>
            <pc:sldMk cId="238664474" sldId="316"/>
            <ac:spMk id="21" creationId="{48A740BC-A0AA-45E0-B899-2AE9C6FE11CA}"/>
          </ac:spMkLst>
        </pc:spChg>
        <pc:picChg chg="add del">
          <ac:chgData name="Cory Williams" userId="873314f6-3c33-4903-9e96-b8f0cbce297d" providerId="ADAL" clId="{3C1130C8-60A4-4B47-9EA9-7FF2FFC0715E}" dt="2018-10-09T19:06:55.673" v="9835" actId="26606"/>
          <ac:picMkLst>
            <pc:docMk/>
            <pc:sldMk cId="238664474" sldId="316"/>
            <ac:picMk id="19" creationId="{2897127E-6CEF-446C-BE87-93B7C46E49D1}"/>
          </ac:picMkLst>
        </pc:picChg>
        <pc:cxnChg chg="add del">
          <ac:chgData name="Cory Williams" userId="873314f6-3c33-4903-9e96-b8f0cbce297d" providerId="ADAL" clId="{3C1130C8-60A4-4B47-9EA9-7FF2FFC0715E}" dt="2018-10-09T19:06:55.713" v="9836" actId="26606"/>
          <ac:cxnSpMkLst>
            <pc:docMk/>
            <pc:sldMk cId="238664474" sldId="316"/>
            <ac:cxnSpMk id="10" creationId="{B874EF51-C858-4BB9-97C3-D17755787127}"/>
          </ac:cxnSpMkLst>
        </pc:cxnChg>
        <pc:cxnChg chg="add">
          <ac:chgData name="Cory Williams" userId="873314f6-3c33-4903-9e96-b8f0cbce297d" providerId="ADAL" clId="{3C1130C8-60A4-4B47-9EA9-7FF2FFC0715E}" dt="2018-10-09T19:06:55.713" v="9836" actId="26606"/>
          <ac:cxnSpMkLst>
            <pc:docMk/>
            <pc:sldMk cId="238664474" sldId="316"/>
            <ac:cxnSpMk id="22" creationId="{B874EF51-C858-4BB9-97C3-D17755787127}"/>
          </ac:cxnSpMkLst>
        </pc:cxnChg>
      </pc:sldChg>
      <pc:sldChg chg="addSp delSp modSp add mod setBg">
        <pc:chgData name="Cory Williams" userId="873314f6-3c33-4903-9e96-b8f0cbce297d" providerId="ADAL" clId="{3C1130C8-60A4-4B47-9EA9-7FF2FFC0715E}" dt="2018-10-08T20:42:25.319" v="6399" actId="14100"/>
        <pc:sldMkLst>
          <pc:docMk/>
          <pc:sldMk cId="768790014" sldId="317"/>
        </pc:sldMkLst>
        <pc:spChg chg="mod">
          <ac:chgData name="Cory Williams" userId="873314f6-3c33-4903-9e96-b8f0cbce297d" providerId="ADAL" clId="{3C1130C8-60A4-4B47-9EA9-7FF2FFC0715E}" dt="2018-10-08T20:41:32.614" v="6392" actId="26606"/>
          <ac:spMkLst>
            <pc:docMk/>
            <pc:sldMk cId="768790014" sldId="317"/>
            <ac:spMk id="2" creationId="{A7E91E9A-CDCD-4E69-B430-86B0F69F8EF4}"/>
          </ac:spMkLst>
        </pc:spChg>
        <pc:spChg chg="mod ord">
          <ac:chgData name="Cory Williams" userId="873314f6-3c33-4903-9e96-b8f0cbce297d" providerId="ADAL" clId="{3C1130C8-60A4-4B47-9EA9-7FF2FFC0715E}" dt="2018-10-08T20:41:32.614" v="6392" actId="26606"/>
          <ac:spMkLst>
            <pc:docMk/>
            <pc:sldMk cId="768790014" sldId="317"/>
            <ac:spMk id="3" creationId="{9E1A2A67-6BC2-4EAB-AB1F-5C59C75BC84F}"/>
          </ac:spMkLst>
        </pc:spChg>
        <pc:spChg chg="add del">
          <ac:chgData name="Cory Williams" userId="873314f6-3c33-4903-9e96-b8f0cbce297d" providerId="ADAL" clId="{3C1130C8-60A4-4B47-9EA9-7FF2FFC0715E}" dt="2018-10-08T20:41:32.628" v="6393" actId="26606"/>
          <ac:spMkLst>
            <pc:docMk/>
            <pc:sldMk cId="768790014" sldId="317"/>
            <ac:spMk id="10" creationId="{5E39A796-BE83-48B1-B33F-35C4A32AAB57}"/>
          </ac:spMkLst>
        </pc:spChg>
        <pc:spChg chg="add del">
          <ac:chgData name="Cory Williams" userId="873314f6-3c33-4903-9e96-b8f0cbce297d" providerId="ADAL" clId="{3C1130C8-60A4-4B47-9EA9-7FF2FFC0715E}" dt="2018-10-08T20:41:32.628" v="6393" actId="26606"/>
          <ac:spMkLst>
            <pc:docMk/>
            <pc:sldMk cId="768790014" sldId="317"/>
            <ac:spMk id="12" creationId="{72F84B47-E267-4194-8194-831DB7B5547F}"/>
          </ac:spMkLst>
        </pc:spChg>
        <pc:spChg chg="add del">
          <ac:chgData name="Cory Williams" userId="873314f6-3c33-4903-9e96-b8f0cbce297d" providerId="ADAL" clId="{3C1130C8-60A4-4B47-9EA9-7FF2FFC0715E}" dt="2018-10-08T20:41:32.614" v="6392" actId="26606"/>
          <ac:spMkLst>
            <pc:docMk/>
            <pc:sldMk cId="768790014" sldId="317"/>
            <ac:spMk id="17" creationId="{F60FCA6E-0894-46CD-BD49-5955A51E0084}"/>
          </ac:spMkLst>
        </pc:spChg>
        <pc:spChg chg="add del">
          <ac:chgData name="Cory Williams" userId="873314f6-3c33-4903-9e96-b8f0cbce297d" providerId="ADAL" clId="{3C1130C8-60A4-4B47-9EA9-7FF2FFC0715E}" dt="2018-10-08T20:41:32.614" v="6392" actId="26606"/>
          <ac:spMkLst>
            <pc:docMk/>
            <pc:sldMk cId="768790014" sldId="317"/>
            <ac:spMk id="19" creationId="{E78C6E4B-A1F1-4B6C-97EC-BE997495D6AC}"/>
          </ac:spMkLst>
        </pc:spChg>
        <pc:spChg chg="add">
          <ac:chgData name="Cory Williams" userId="873314f6-3c33-4903-9e96-b8f0cbce297d" providerId="ADAL" clId="{3C1130C8-60A4-4B47-9EA9-7FF2FFC0715E}" dt="2018-10-08T20:41:32.628" v="6393" actId="26606"/>
          <ac:spMkLst>
            <pc:docMk/>
            <pc:sldMk cId="768790014" sldId="317"/>
            <ac:spMk id="21" creationId="{5E39A796-BE83-48B1-B33F-35C4A32AAB57}"/>
          </ac:spMkLst>
        </pc:spChg>
        <pc:spChg chg="add">
          <ac:chgData name="Cory Williams" userId="873314f6-3c33-4903-9e96-b8f0cbce297d" providerId="ADAL" clId="{3C1130C8-60A4-4B47-9EA9-7FF2FFC0715E}" dt="2018-10-08T20:41:32.628" v="6393" actId="26606"/>
          <ac:spMkLst>
            <pc:docMk/>
            <pc:sldMk cId="768790014" sldId="317"/>
            <ac:spMk id="22" creationId="{72F84B47-E267-4194-8194-831DB7B5547F}"/>
          </ac:spMkLst>
        </pc:spChg>
        <pc:picChg chg="add mod">
          <ac:chgData name="Cory Williams" userId="873314f6-3c33-4903-9e96-b8f0cbce297d" providerId="ADAL" clId="{3C1130C8-60A4-4B47-9EA9-7FF2FFC0715E}" dt="2018-10-08T20:42:25.319" v="6399" actId="14100"/>
          <ac:picMkLst>
            <pc:docMk/>
            <pc:sldMk cId="768790014" sldId="317"/>
            <ac:picMk id="5" creationId="{D0948B5B-C48D-4212-A931-0C88C84BE708}"/>
          </ac:picMkLst>
        </pc:picChg>
      </pc:sldChg>
      <pc:sldChg chg="modSp add">
        <pc:chgData name="Cory Williams" userId="873314f6-3c33-4903-9e96-b8f0cbce297d" providerId="ADAL" clId="{3C1130C8-60A4-4B47-9EA9-7FF2FFC0715E}" dt="2018-10-08T20:51:36.952" v="6565" actId="20577"/>
        <pc:sldMkLst>
          <pc:docMk/>
          <pc:sldMk cId="1298283358" sldId="318"/>
        </pc:sldMkLst>
        <pc:spChg chg="mod">
          <ac:chgData name="Cory Williams" userId="873314f6-3c33-4903-9e96-b8f0cbce297d" providerId="ADAL" clId="{3C1130C8-60A4-4B47-9EA9-7FF2FFC0715E}" dt="2018-10-08T20:49:56.451" v="6421" actId="20577"/>
          <ac:spMkLst>
            <pc:docMk/>
            <pc:sldMk cId="1298283358" sldId="318"/>
            <ac:spMk id="2" creationId="{9DAB9D9C-5FE2-418F-A73D-3F468D4696F2}"/>
          </ac:spMkLst>
        </pc:spChg>
        <pc:spChg chg="mod">
          <ac:chgData name="Cory Williams" userId="873314f6-3c33-4903-9e96-b8f0cbce297d" providerId="ADAL" clId="{3C1130C8-60A4-4B47-9EA9-7FF2FFC0715E}" dt="2018-10-08T20:51:36.952" v="6565" actId="20577"/>
          <ac:spMkLst>
            <pc:docMk/>
            <pc:sldMk cId="1298283358" sldId="318"/>
            <ac:spMk id="3" creationId="{CD30B60E-A2C6-4BA1-AEA9-0C4421D8335F}"/>
          </ac:spMkLst>
        </pc:spChg>
      </pc:sldChg>
      <pc:sldChg chg="addSp delSp modSp add mod setBg modNotesTx">
        <pc:chgData name="Cory Williams" userId="873314f6-3c33-4903-9e96-b8f0cbce297d" providerId="ADAL" clId="{3C1130C8-60A4-4B47-9EA9-7FF2FFC0715E}" dt="2018-10-09T20:12:54.559" v="10592"/>
        <pc:sldMkLst>
          <pc:docMk/>
          <pc:sldMk cId="1958199841" sldId="319"/>
        </pc:sldMkLst>
        <pc:spChg chg="mod">
          <ac:chgData name="Cory Williams" userId="873314f6-3c33-4903-9e96-b8f0cbce297d" providerId="ADAL" clId="{3C1130C8-60A4-4B47-9EA9-7FF2FFC0715E}" dt="2018-10-08T21:00:35.179" v="6816" actId="26606"/>
          <ac:spMkLst>
            <pc:docMk/>
            <pc:sldMk cId="1958199841" sldId="319"/>
            <ac:spMk id="2" creationId="{C185DC5A-1679-478C-B07C-9812A06B2CA8}"/>
          </ac:spMkLst>
        </pc:spChg>
        <pc:spChg chg="mod">
          <ac:chgData name="Cory Williams" userId="873314f6-3c33-4903-9e96-b8f0cbce297d" providerId="ADAL" clId="{3C1130C8-60A4-4B47-9EA9-7FF2FFC0715E}" dt="2018-10-08T21:00:56.528" v="6844" actId="20577"/>
          <ac:spMkLst>
            <pc:docMk/>
            <pc:sldMk cId="1958199841" sldId="319"/>
            <ac:spMk id="3" creationId="{95559661-83FA-497F-BD03-9C98033A659F}"/>
          </ac:spMkLst>
        </pc:spChg>
        <pc:spChg chg="add del">
          <ac:chgData name="Cory Williams" userId="873314f6-3c33-4903-9e96-b8f0cbce297d" providerId="ADAL" clId="{3C1130C8-60A4-4B47-9EA9-7FF2FFC0715E}" dt="2018-10-08T20:59:36.475" v="6736"/>
          <ac:spMkLst>
            <pc:docMk/>
            <pc:sldMk cId="1958199841" sldId="319"/>
            <ac:spMk id="4" creationId="{3B276FB8-F10C-4759-A1E7-E42771113A5C}"/>
          </ac:spMkLst>
        </pc:spChg>
        <pc:spChg chg="add mod">
          <ac:chgData name="Cory Williams" userId="873314f6-3c33-4903-9e96-b8f0cbce297d" providerId="ADAL" clId="{3C1130C8-60A4-4B47-9EA9-7FF2FFC0715E}" dt="2018-10-09T20:12:54.559" v="10592"/>
          <ac:spMkLst>
            <pc:docMk/>
            <pc:sldMk cId="1958199841" sldId="319"/>
            <ac:spMk id="7" creationId="{71F91FD7-AFD3-4262-BC3B-1EE3190CBAC3}"/>
          </ac:spMkLst>
        </pc:spChg>
        <pc:spChg chg="add">
          <ac:chgData name="Cory Williams" userId="873314f6-3c33-4903-9e96-b8f0cbce297d" providerId="ADAL" clId="{3C1130C8-60A4-4B47-9EA9-7FF2FFC0715E}" dt="2018-10-08T21:00:35.179" v="6816" actId="26606"/>
          <ac:spMkLst>
            <pc:docMk/>
            <pc:sldMk cId="1958199841" sldId="319"/>
            <ac:spMk id="13" creationId="{569C1A01-6FB5-43CE-ADCC-936728ACAC0D}"/>
          </ac:spMkLst>
        </pc:spChg>
        <pc:picChg chg="add mod ord">
          <ac:chgData name="Cory Williams" userId="873314f6-3c33-4903-9e96-b8f0cbce297d" providerId="ADAL" clId="{3C1130C8-60A4-4B47-9EA9-7FF2FFC0715E}" dt="2018-10-08T21:00:35.179" v="6816" actId="26606"/>
          <ac:picMkLst>
            <pc:docMk/>
            <pc:sldMk cId="1958199841" sldId="319"/>
            <ac:picMk id="6" creationId="{1C2514BF-FAF9-4316-97BE-CE2F60718004}"/>
          </ac:picMkLst>
        </pc:picChg>
        <pc:picChg chg="add">
          <ac:chgData name="Cory Williams" userId="873314f6-3c33-4903-9e96-b8f0cbce297d" providerId="ADAL" clId="{3C1130C8-60A4-4B47-9EA9-7FF2FFC0715E}" dt="2018-10-08T21:00:35.179" v="6816" actId="26606"/>
          <ac:picMkLst>
            <pc:docMk/>
            <pc:sldMk cId="1958199841" sldId="319"/>
            <ac:picMk id="11" creationId="{EE09A529-E47C-4634-BB98-0A9526C372B4}"/>
          </ac:picMkLst>
        </pc:picChg>
      </pc:sldChg>
      <pc:sldChg chg="addSp modSp add mod setBg modNotesTx">
        <pc:chgData name="Cory Williams" userId="873314f6-3c33-4903-9e96-b8f0cbce297d" providerId="ADAL" clId="{3C1130C8-60A4-4B47-9EA9-7FF2FFC0715E}" dt="2018-10-08T21:03:26.237" v="6948" actId="1076"/>
        <pc:sldMkLst>
          <pc:docMk/>
          <pc:sldMk cId="3231366792" sldId="320"/>
        </pc:sldMkLst>
        <pc:spChg chg="mod">
          <ac:chgData name="Cory Williams" userId="873314f6-3c33-4903-9e96-b8f0cbce297d" providerId="ADAL" clId="{3C1130C8-60A4-4B47-9EA9-7FF2FFC0715E}" dt="2018-10-08T21:02:37.081" v="6924" actId="26606"/>
          <ac:spMkLst>
            <pc:docMk/>
            <pc:sldMk cId="3231366792" sldId="320"/>
            <ac:spMk id="2" creationId="{77B52659-4FC5-4B29-8A0B-ECC25A30941C}"/>
          </ac:spMkLst>
        </pc:spChg>
        <pc:spChg chg="mod">
          <ac:chgData name="Cory Williams" userId="873314f6-3c33-4903-9e96-b8f0cbce297d" providerId="ADAL" clId="{3C1130C8-60A4-4B47-9EA9-7FF2FFC0715E}" dt="2018-10-08T21:03:13.888" v="6944" actId="20577"/>
          <ac:spMkLst>
            <pc:docMk/>
            <pc:sldMk cId="3231366792" sldId="320"/>
            <ac:spMk id="3" creationId="{2E647DD1-D790-4724-9235-C8C6FC3652BF}"/>
          </ac:spMkLst>
        </pc:spChg>
        <pc:spChg chg="add">
          <ac:chgData name="Cory Williams" userId="873314f6-3c33-4903-9e96-b8f0cbce297d" providerId="ADAL" clId="{3C1130C8-60A4-4B47-9EA9-7FF2FFC0715E}" dt="2018-10-08T21:02:37.081" v="6924" actId="26606"/>
          <ac:spMkLst>
            <pc:docMk/>
            <pc:sldMk cId="3231366792" sldId="320"/>
            <ac:spMk id="10" creationId="{76E6212F-EB21-4328-8386-832840CB431A}"/>
          </ac:spMkLst>
        </pc:spChg>
        <pc:spChg chg="add">
          <ac:chgData name="Cory Williams" userId="873314f6-3c33-4903-9e96-b8f0cbce297d" providerId="ADAL" clId="{3C1130C8-60A4-4B47-9EA9-7FF2FFC0715E}" dt="2018-10-08T21:02:37.081" v="6924" actId="26606"/>
          <ac:spMkLst>
            <pc:docMk/>
            <pc:sldMk cId="3231366792" sldId="320"/>
            <ac:spMk id="12" creationId="{9E74304E-CF2D-41E1-92CF-7FC508311BAE}"/>
          </ac:spMkLst>
        </pc:spChg>
        <pc:picChg chg="add mod">
          <ac:chgData name="Cory Williams" userId="873314f6-3c33-4903-9e96-b8f0cbce297d" providerId="ADAL" clId="{3C1130C8-60A4-4B47-9EA9-7FF2FFC0715E}" dt="2018-10-08T21:03:26.237" v="6948" actId="1076"/>
          <ac:picMkLst>
            <pc:docMk/>
            <pc:sldMk cId="3231366792" sldId="320"/>
            <ac:picMk id="5" creationId="{E94F9B08-DEF6-4984-8AAD-E38419A0BD1A}"/>
          </ac:picMkLst>
        </pc:picChg>
        <pc:cxnChg chg="add">
          <ac:chgData name="Cory Williams" userId="873314f6-3c33-4903-9e96-b8f0cbce297d" providerId="ADAL" clId="{3C1130C8-60A4-4B47-9EA9-7FF2FFC0715E}" dt="2018-10-08T21:02:37.081" v="6924" actId="26606"/>
          <ac:cxnSpMkLst>
            <pc:docMk/>
            <pc:sldMk cId="3231366792" sldId="320"/>
            <ac:cxnSpMk id="14" creationId="{4717401F-8127-4697-8085-3D6C69B5D25D}"/>
          </ac:cxnSpMkLst>
        </pc:cxnChg>
      </pc:sldChg>
      <pc:sldChg chg="addSp modSp add mod setBg">
        <pc:chgData name="Cory Williams" userId="873314f6-3c33-4903-9e96-b8f0cbce297d" providerId="ADAL" clId="{3C1130C8-60A4-4B47-9EA9-7FF2FFC0715E}" dt="2018-10-08T21:21:50.875" v="7179" actId="27636"/>
        <pc:sldMkLst>
          <pc:docMk/>
          <pc:sldMk cId="3177233329" sldId="321"/>
        </pc:sldMkLst>
        <pc:spChg chg="mod">
          <ac:chgData name="Cory Williams" userId="873314f6-3c33-4903-9e96-b8f0cbce297d" providerId="ADAL" clId="{3C1130C8-60A4-4B47-9EA9-7FF2FFC0715E}" dt="2018-10-08T21:21:17.083" v="7153" actId="26606"/>
          <ac:spMkLst>
            <pc:docMk/>
            <pc:sldMk cId="3177233329" sldId="321"/>
            <ac:spMk id="2" creationId="{7093BD67-5E3B-4EC7-A834-DD1714E83391}"/>
          </ac:spMkLst>
        </pc:spChg>
        <pc:spChg chg="mod">
          <ac:chgData name="Cory Williams" userId="873314f6-3c33-4903-9e96-b8f0cbce297d" providerId="ADAL" clId="{3C1130C8-60A4-4B47-9EA9-7FF2FFC0715E}" dt="2018-10-08T21:21:50.875" v="7179" actId="27636"/>
          <ac:spMkLst>
            <pc:docMk/>
            <pc:sldMk cId="3177233329" sldId="321"/>
            <ac:spMk id="3" creationId="{3E836260-9190-4E78-B784-D030BBDD0EBC}"/>
          </ac:spMkLst>
        </pc:spChg>
        <pc:spChg chg="add">
          <ac:chgData name="Cory Williams" userId="873314f6-3c33-4903-9e96-b8f0cbce297d" providerId="ADAL" clId="{3C1130C8-60A4-4B47-9EA9-7FF2FFC0715E}" dt="2018-10-08T21:21:17.083" v="7153" actId="26606"/>
          <ac:spMkLst>
            <pc:docMk/>
            <pc:sldMk cId="3177233329" sldId="321"/>
            <ac:spMk id="8" creationId="{559AE206-7EBA-4D33-8BC9-9D8158553F0E}"/>
          </ac:spMkLst>
        </pc:spChg>
        <pc:spChg chg="add">
          <ac:chgData name="Cory Williams" userId="873314f6-3c33-4903-9e96-b8f0cbce297d" providerId="ADAL" clId="{3C1130C8-60A4-4B47-9EA9-7FF2FFC0715E}" dt="2018-10-08T21:21:17.083" v="7153" actId="26606"/>
          <ac:spMkLst>
            <pc:docMk/>
            <pc:sldMk cId="3177233329" sldId="321"/>
            <ac:spMk id="10" creationId="{6437D937-A7F1-4011-92B4-328E5BE1B166}"/>
          </ac:spMkLst>
        </pc:spChg>
        <pc:spChg chg="add">
          <ac:chgData name="Cory Williams" userId="873314f6-3c33-4903-9e96-b8f0cbce297d" providerId="ADAL" clId="{3C1130C8-60A4-4B47-9EA9-7FF2FFC0715E}" dt="2018-10-08T21:21:17.083" v="7153" actId="26606"/>
          <ac:spMkLst>
            <pc:docMk/>
            <pc:sldMk cId="3177233329" sldId="321"/>
            <ac:spMk id="12" creationId="{B672F332-AF08-46C6-94F0-77684310D7B7}"/>
          </ac:spMkLst>
        </pc:spChg>
        <pc:spChg chg="add">
          <ac:chgData name="Cory Williams" userId="873314f6-3c33-4903-9e96-b8f0cbce297d" providerId="ADAL" clId="{3C1130C8-60A4-4B47-9EA9-7FF2FFC0715E}" dt="2018-10-08T21:21:17.083" v="7153" actId="26606"/>
          <ac:spMkLst>
            <pc:docMk/>
            <pc:sldMk cId="3177233329" sldId="321"/>
            <ac:spMk id="14" creationId="{34244EF8-D73A-40E1-BE73-D46E6B4B04ED}"/>
          </ac:spMkLst>
        </pc:spChg>
        <pc:spChg chg="add">
          <ac:chgData name="Cory Williams" userId="873314f6-3c33-4903-9e96-b8f0cbce297d" providerId="ADAL" clId="{3C1130C8-60A4-4B47-9EA9-7FF2FFC0715E}" dt="2018-10-08T21:21:17.083" v="7153" actId="26606"/>
          <ac:spMkLst>
            <pc:docMk/>
            <pc:sldMk cId="3177233329" sldId="321"/>
            <ac:spMk id="16" creationId="{AB84D7E8-4ECB-42D7-ADBF-01689B0F24AE}"/>
          </ac:spMkLst>
        </pc:spChg>
        <pc:cxnChg chg="add">
          <ac:chgData name="Cory Williams" userId="873314f6-3c33-4903-9e96-b8f0cbce297d" providerId="ADAL" clId="{3C1130C8-60A4-4B47-9EA9-7FF2FFC0715E}" dt="2018-10-08T21:21:17.083" v="7153" actId="26606"/>
          <ac:cxnSpMkLst>
            <pc:docMk/>
            <pc:sldMk cId="3177233329" sldId="321"/>
            <ac:cxnSpMk id="18" creationId="{9E8E38ED-369A-44C2-B635-0BED0E48A6E8}"/>
          </ac:cxnSpMkLst>
        </pc:cxnChg>
      </pc:sldChg>
      <pc:sldChg chg="modSp add">
        <pc:chgData name="Cory Williams" userId="873314f6-3c33-4903-9e96-b8f0cbce297d" providerId="ADAL" clId="{3C1130C8-60A4-4B47-9EA9-7FF2FFC0715E}" dt="2018-10-08T21:50:20.386" v="7821"/>
        <pc:sldMkLst>
          <pc:docMk/>
          <pc:sldMk cId="3498918065" sldId="322"/>
        </pc:sldMkLst>
        <pc:spChg chg="mod">
          <ac:chgData name="Cory Williams" userId="873314f6-3c33-4903-9e96-b8f0cbce297d" providerId="ADAL" clId="{3C1130C8-60A4-4B47-9EA9-7FF2FFC0715E}" dt="2018-10-08T21:50:20.386" v="7821"/>
          <ac:spMkLst>
            <pc:docMk/>
            <pc:sldMk cId="3498918065" sldId="322"/>
            <ac:spMk id="3" creationId="{3E836260-9190-4E78-B784-D030BBDD0EBC}"/>
          </ac:spMkLst>
        </pc:spChg>
      </pc:sldChg>
      <pc:sldChg chg="addSp delSp modSp add mod setBg setClrOvrMap modNotesTx">
        <pc:chgData name="Cory Williams" userId="873314f6-3c33-4903-9e96-b8f0cbce297d" providerId="ADAL" clId="{3C1130C8-60A4-4B47-9EA9-7FF2FFC0715E}" dt="2018-10-08T21:56:53.733" v="8007" actId="207"/>
        <pc:sldMkLst>
          <pc:docMk/>
          <pc:sldMk cId="1730198756" sldId="324"/>
        </pc:sldMkLst>
        <pc:spChg chg="mod ord">
          <ac:chgData name="Cory Williams" userId="873314f6-3c33-4903-9e96-b8f0cbce297d" providerId="ADAL" clId="{3C1130C8-60A4-4B47-9EA9-7FF2FFC0715E}" dt="2018-10-08T21:54:31.949" v="7936" actId="26606"/>
          <ac:spMkLst>
            <pc:docMk/>
            <pc:sldMk cId="1730198756" sldId="324"/>
            <ac:spMk id="2" creationId="{7093BD67-5E3B-4EC7-A834-DD1714E83391}"/>
          </ac:spMkLst>
        </pc:spChg>
        <pc:spChg chg="add del mod ord">
          <ac:chgData name="Cory Williams" userId="873314f6-3c33-4903-9e96-b8f0cbce297d" providerId="ADAL" clId="{3C1130C8-60A4-4B47-9EA9-7FF2FFC0715E}" dt="2018-10-08T21:54:31.949" v="7936" actId="26606"/>
          <ac:spMkLst>
            <pc:docMk/>
            <pc:sldMk cId="1730198756" sldId="324"/>
            <ac:spMk id="3" creationId="{3E836260-9190-4E78-B784-D030BBDD0EBC}"/>
          </ac:spMkLst>
        </pc:spChg>
        <pc:spChg chg="add del">
          <ac:chgData name="Cory Williams" userId="873314f6-3c33-4903-9e96-b8f0cbce297d" providerId="ADAL" clId="{3C1130C8-60A4-4B47-9EA9-7FF2FFC0715E}" dt="2018-10-08T21:54:09.790" v="7925" actId="26606"/>
          <ac:spMkLst>
            <pc:docMk/>
            <pc:sldMk cId="1730198756" sldId="324"/>
            <ac:spMk id="10" creationId="{EF9B8DF2-C3F5-49A2-94D2-F7B65A0F1F15}"/>
          </ac:spMkLst>
        </pc:spChg>
        <pc:spChg chg="add del">
          <ac:chgData name="Cory Williams" userId="873314f6-3c33-4903-9e96-b8f0cbce297d" providerId="ADAL" clId="{3C1130C8-60A4-4B47-9EA9-7FF2FFC0715E}" dt="2018-10-08T21:54:17.565" v="7927" actId="26606"/>
          <ac:spMkLst>
            <pc:docMk/>
            <pc:sldMk cId="1730198756" sldId="324"/>
            <ac:spMk id="12" creationId="{CF62D2A7-8207-488C-9F46-316BA81A16C8}"/>
          </ac:spMkLst>
        </pc:spChg>
        <pc:spChg chg="add del">
          <ac:chgData name="Cory Williams" userId="873314f6-3c33-4903-9e96-b8f0cbce297d" providerId="ADAL" clId="{3C1130C8-60A4-4B47-9EA9-7FF2FFC0715E}" dt="2018-10-08T21:54:20.460" v="7929" actId="26606"/>
          <ac:spMkLst>
            <pc:docMk/>
            <pc:sldMk cId="1730198756" sldId="324"/>
            <ac:spMk id="14" creationId="{E02F3C71-C981-4614-98EA-D6C494F8091E}"/>
          </ac:spMkLst>
        </pc:spChg>
        <pc:spChg chg="add del">
          <ac:chgData name="Cory Williams" userId="873314f6-3c33-4903-9e96-b8f0cbce297d" providerId="ADAL" clId="{3C1130C8-60A4-4B47-9EA9-7FF2FFC0715E}" dt="2018-10-08T21:54:24.616" v="7931" actId="26606"/>
          <ac:spMkLst>
            <pc:docMk/>
            <pc:sldMk cId="1730198756" sldId="324"/>
            <ac:spMk id="16" creationId="{E02F3C71-C981-4614-98EA-D6C494F8091E}"/>
          </ac:spMkLst>
        </pc:spChg>
        <pc:spChg chg="add del">
          <ac:chgData name="Cory Williams" userId="873314f6-3c33-4903-9e96-b8f0cbce297d" providerId="ADAL" clId="{3C1130C8-60A4-4B47-9EA9-7FF2FFC0715E}" dt="2018-10-08T21:54:26.837" v="7933" actId="26606"/>
          <ac:spMkLst>
            <pc:docMk/>
            <pc:sldMk cId="1730198756" sldId="324"/>
            <ac:spMk id="19" creationId="{E02F3C71-C981-4614-98EA-D6C494F8091E}"/>
          </ac:spMkLst>
        </pc:spChg>
        <pc:spChg chg="add del">
          <ac:chgData name="Cory Williams" userId="873314f6-3c33-4903-9e96-b8f0cbce297d" providerId="ADAL" clId="{3C1130C8-60A4-4B47-9EA9-7FF2FFC0715E}" dt="2018-10-08T21:54:31.919" v="7935" actId="26606"/>
          <ac:spMkLst>
            <pc:docMk/>
            <pc:sldMk cId="1730198756" sldId="324"/>
            <ac:spMk id="22" creationId="{E02F3C71-C981-4614-98EA-D6C494F8091E}"/>
          </ac:spMkLst>
        </pc:spChg>
        <pc:spChg chg="add del">
          <ac:chgData name="Cory Williams" userId="873314f6-3c33-4903-9e96-b8f0cbce297d" providerId="ADAL" clId="{3C1130C8-60A4-4B47-9EA9-7FF2FFC0715E}" dt="2018-10-08T21:54:31.919" v="7935" actId="26606"/>
          <ac:spMkLst>
            <pc:docMk/>
            <pc:sldMk cId="1730198756" sldId="324"/>
            <ac:spMk id="23" creationId="{3E836260-9190-4E78-B784-D030BBDD0EBC}"/>
          </ac:spMkLst>
        </pc:spChg>
        <pc:spChg chg="add mod">
          <ac:chgData name="Cory Williams" userId="873314f6-3c33-4903-9e96-b8f0cbce297d" providerId="ADAL" clId="{3C1130C8-60A4-4B47-9EA9-7FF2FFC0715E}" dt="2018-10-08T21:56:53.733" v="8007" actId="207"/>
          <ac:spMkLst>
            <pc:docMk/>
            <pc:sldMk cId="1730198756" sldId="324"/>
            <ac:spMk id="25" creationId="{3E836260-9190-4E78-B784-D030BBDD0EBC}"/>
          </ac:spMkLst>
        </pc:spChg>
        <pc:spChg chg="add">
          <ac:chgData name="Cory Williams" userId="873314f6-3c33-4903-9e96-b8f0cbce297d" providerId="ADAL" clId="{3C1130C8-60A4-4B47-9EA9-7FF2FFC0715E}" dt="2018-10-08T21:54:31.949" v="7936" actId="26606"/>
          <ac:spMkLst>
            <pc:docMk/>
            <pc:sldMk cId="1730198756" sldId="324"/>
            <ac:spMk id="26" creationId="{EF9B8DF2-C3F5-49A2-94D2-F7B65A0F1F15}"/>
          </ac:spMkLst>
        </pc:spChg>
        <pc:graphicFrameChg chg="add del">
          <ac:chgData name="Cory Williams" userId="873314f6-3c33-4903-9e96-b8f0cbce297d" providerId="ADAL" clId="{3C1130C8-60A4-4B47-9EA9-7FF2FFC0715E}" dt="2018-10-08T21:54:20.460" v="7929" actId="26606"/>
          <ac:graphicFrameMkLst>
            <pc:docMk/>
            <pc:sldMk cId="1730198756" sldId="324"/>
            <ac:graphicFrameMk id="7" creationId="{8CE28DD6-536D-4E55-A7A3-7866462B9DB1}"/>
          </ac:graphicFrameMkLst>
        </pc:graphicFrameChg>
        <pc:graphicFrameChg chg="add del">
          <ac:chgData name="Cory Williams" userId="873314f6-3c33-4903-9e96-b8f0cbce297d" providerId="ADAL" clId="{3C1130C8-60A4-4B47-9EA9-7FF2FFC0715E}" dt="2018-10-08T21:54:24.616" v="7931" actId="26606"/>
          <ac:graphicFrameMkLst>
            <pc:docMk/>
            <pc:sldMk cId="1730198756" sldId="324"/>
            <ac:graphicFrameMk id="17" creationId="{C36CE918-9D6B-4C63-9391-ED146729A04D}"/>
          </ac:graphicFrameMkLst>
        </pc:graphicFrameChg>
        <pc:graphicFrameChg chg="add del">
          <ac:chgData name="Cory Williams" userId="873314f6-3c33-4903-9e96-b8f0cbce297d" providerId="ADAL" clId="{3C1130C8-60A4-4B47-9EA9-7FF2FFC0715E}" dt="2018-10-08T21:54:26.837" v="7933" actId="26606"/>
          <ac:graphicFrameMkLst>
            <pc:docMk/>
            <pc:sldMk cId="1730198756" sldId="324"/>
            <ac:graphicFrameMk id="20" creationId="{1A99FA78-2E33-4CF7-BAE4-7F0685BA5958}"/>
          </ac:graphicFrameMkLst>
        </pc:graphicFrameChg>
        <pc:picChg chg="add mod ord modCrop">
          <ac:chgData name="Cory Williams" userId="873314f6-3c33-4903-9e96-b8f0cbce297d" providerId="ADAL" clId="{3C1130C8-60A4-4B47-9EA9-7FF2FFC0715E}" dt="2018-10-08T21:55:01.605" v="7999" actId="732"/>
          <ac:picMkLst>
            <pc:docMk/>
            <pc:sldMk cId="1730198756" sldId="324"/>
            <ac:picMk id="4" creationId="{9902D4A8-573F-4B84-A0EC-0E49E387B7D3}"/>
          </ac:picMkLst>
        </pc:picChg>
        <pc:picChg chg="add mod modCrop">
          <ac:chgData name="Cory Williams" userId="873314f6-3c33-4903-9e96-b8f0cbce297d" providerId="ADAL" clId="{3C1130C8-60A4-4B47-9EA9-7FF2FFC0715E}" dt="2018-10-08T21:56:35.391" v="8005" actId="18131"/>
          <ac:picMkLst>
            <pc:docMk/>
            <pc:sldMk cId="1730198756" sldId="324"/>
            <ac:picMk id="5" creationId="{02FA1BED-DF84-4E5B-80F4-B7402FE57DDF}"/>
          </ac:picMkLst>
        </pc:picChg>
      </pc:sldChg>
      <pc:sldChg chg="addSp delSp modSp add mod setBg">
        <pc:chgData name="Cory Williams" userId="873314f6-3c33-4903-9e96-b8f0cbce297d" providerId="ADAL" clId="{3C1130C8-60A4-4B47-9EA9-7FF2FFC0715E}" dt="2018-10-08T21:59:31.217" v="8103" actId="27636"/>
        <pc:sldMkLst>
          <pc:docMk/>
          <pc:sldMk cId="1933141389" sldId="325"/>
        </pc:sldMkLst>
        <pc:spChg chg="mod">
          <ac:chgData name="Cory Williams" userId="873314f6-3c33-4903-9e96-b8f0cbce297d" providerId="ADAL" clId="{3C1130C8-60A4-4B47-9EA9-7FF2FFC0715E}" dt="2018-10-08T21:49:03.698" v="7800" actId="26606"/>
          <ac:spMkLst>
            <pc:docMk/>
            <pc:sldMk cId="1933141389" sldId="325"/>
            <ac:spMk id="2" creationId="{7093BD67-5E3B-4EC7-A834-DD1714E83391}"/>
          </ac:spMkLst>
        </pc:spChg>
        <pc:spChg chg="mod ord">
          <ac:chgData name="Cory Williams" userId="873314f6-3c33-4903-9e96-b8f0cbce297d" providerId="ADAL" clId="{3C1130C8-60A4-4B47-9EA9-7FF2FFC0715E}" dt="2018-10-08T21:59:31.217" v="8103" actId="27636"/>
          <ac:spMkLst>
            <pc:docMk/>
            <pc:sldMk cId="1933141389" sldId="325"/>
            <ac:spMk id="3" creationId="{3E836260-9190-4E78-B784-D030BBDD0EBC}"/>
          </ac:spMkLst>
        </pc:spChg>
        <pc:spChg chg="add del">
          <ac:chgData name="Cory Williams" userId="873314f6-3c33-4903-9e96-b8f0cbce297d" providerId="ADAL" clId="{3C1130C8-60A4-4B47-9EA9-7FF2FFC0715E}" dt="2018-10-08T21:48:56.834" v="7799"/>
          <ac:spMkLst>
            <pc:docMk/>
            <pc:sldMk cId="1933141389" sldId="325"/>
            <ac:spMk id="6" creationId="{0A1CF17E-B7D0-4AA3-B4E6-BC8CEDA3C51A}"/>
          </ac:spMkLst>
        </pc:spChg>
        <pc:spChg chg="add del">
          <ac:chgData name="Cory Williams" userId="873314f6-3c33-4903-9e96-b8f0cbce297d" providerId="ADAL" clId="{3C1130C8-60A4-4B47-9EA9-7FF2FFC0715E}" dt="2018-10-08T21:49:03.698" v="7800" actId="26606"/>
          <ac:spMkLst>
            <pc:docMk/>
            <pc:sldMk cId="1933141389" sldId="325"/>
            <ac:spMk id="10" creationId="{81AEB8A9-B768-4E30-BA55-D919E6687343}"/>
          </ac:spMkLst>
        </pc:spChg>
        <pc:spChg chg="add">
          <ac:chgData name="Cory Williams" userId="873314f6-3c33-4903-9e96-b8f0cbce297d" providerId="ADAL" clId="{3C1130C8-60A4-4B47-9EA9-7FF2FFC0715E}" dt="2018-10-08T21:49:03.698" v="7800" actId="26606"/>
          <ac:spMkLst>
            <pc:docMk/>
            <pc:sldMk cId="1933141389" sldId="325"/>
            <ac:spMk id="15" creationId="{B0792D4F-247E-46FE-85FC-881DEFA41D94}"/>
          </ac:spMkLst>
        </pc:spChg>
        <pc:picChg chg="add mod">
          <ac:chgData name="Cory Williams" userId="873314f6-3c33-4903-9e96-b8f0cbce297d" providerId="ADAL" clId="{3C1130C8-60A4-4B47-9EA9-7FF2FFC0715E}" dt="2018-10-08T21:49:46.310" v="7806" actId="1076"/>
          <ac:picMkLst>
            <pc:docMk/>
            <pc:sldMk cId="1933141389" sldId="325"/>
            <ac:picMk id="5" creationId="{0ADEE169-AABD-408D-B767-041CABD89511}"/>
          </ac:picMkLst>
        </pc:picChg>
        <pc:cxnChg chg="add">
          <ac:chgData name="Cory Williams" userId="873314f6-3c33-4903-9e96-b8f0cbce297d" providerId="ADAL" clId="{3C1130C8-60A4-4B47-9EA9-7FF2FFC0715E}" dt="2018-10-08T21:49:03.698" v="7800" actId="26606"/>
          <ac:cxnSpMkLst>
            <pc:docMk/>
            <pc:sldMk cId="1933141389" sldId="325"/>
            <ac:cxnSpMk id="17" creationId="{CE272F12-AF86-441A-BC1B-C014BBBF85B5}"/>
          </ac:cxnSpMkLst>
        </pc:cxnChg>
      </pc:sldChg>
      <pc:sldChg chg="addSp delSp modSp add mod setBg">
        <pc:chgData name="Cory Williams" userId="873314f6-3c33-4903-9e96-b8f0cbce297d" providerId="ADAL" clId="{3C1130C8-60A4-4B47-9EA9-7FF2FFC0715E}" dt="2018-10-08T22:07:20.221" v="8661" actId="113"/>
        <pc:sldMkLst>
          <pc:docMk/>
          <pc:sldMk cId="1619589408" sldId="326"/>
        </pc:sldMkLst>
        <pc:spChg chg="mod">
          <ac:chgData name="Cory Williams" userId="873314f6-3c33-4903-9e96-b8f0cbce297d" providerId="ADAL" clId="{3C1130C8-60A4-4B47-9EA9-7FF2FFC0715E}" dt="2018-10-08T22:06:22.865" v="8651" actId="26606"/>
          <ac:spMkLst>
            <pc:docMk/>
            <pc:sldMk cId="1619589408" sldId="326"/>
            <ac:spMk id="2" creationId="{8755D442-7074-46C5-AF69-5D54C41C5F28}"/>
          </ac:spMkLst>
        </pc:spChg>
        <pc:spChg chg="add del mod">
          <ac:chgData name="Cory Williams" userId="873314f6-3c33-4903-9e96-b8f0cbce297d" providerId="ADAL" clId="{3C1130C8-60A4-4B47-9EA9-7FF2FFC0715E}" dt="2018-10-08T22:06:22.865" v="8651" actId="26606"/>
          <ac:spMkLst>
            <pc:docMk/>
            <pc:sldMk cId="1619589408" sldId="326"/>
            <ac:spMk id="3" creationId="{A25E32C1-8F3E-4CED-8198-2AB2A1DE268F}"/>
          </ac:spMkLst>
        </pc:spChg>
        <pc:spChg chg="add mod">
          <ac:chgData name="Cory Williams" userId="873314f6-3c33-4903-9e96-b8f0cbce297d" providerId="ADAL" clId="{3C1130C8-60A4-4B47-9EA9-7FF2FFC0715E}" dt="2018-10-08T22:07:20.221" v="8661" actId="113"/>
          <ac:spMkLst>
            <pc:docMk/>
            <pc:sldMk cId="1619589408" sldId="326"/>
            <ac:spMk id="4" creationId="{42ECAD40-B468-41A7-8CFB-F0A21A21B399}"/>
          </ac:spMkLst>
        </pc:spChg>
        <pc:spChg chg="add del">
          <ac:chgData name="Cory Williams" userId="873314f6-3c33-4903-9e96-b8f0cbce297d" providerId="ADAL" clId="{3C1130C8-60A4-4B47-9EA9-7FF2FFC0715E}" dt="2018-10-08T22:06:22.804" v="8650" actId="26606"/>
          <ac:spMkLst>
            <pc:docMk/>
            <pc:sldMk cId="1619589408" sldId="326"/>
            <ac:spMk id="6" creationId="{BE95D989-81FA-4BAD-9AD5-E46CEDA91B36}"/>
          </ac:spMkLst>
        </pc:spChg>
        <pc:spChg chg="add del">
          <ac:chgData name="Cory Williams" userId="873314f6-3c33-4903-9e96-b8f0cbce297d" providerId="ADAL" clId="{3C1130C8-60A4-4B47-9EA9-7FF2FFC0715E}" dt="2018-10-08T22:06:01.286" v="8646" actId="26606"/>
          <ac:spMkLst>
            <pc:docMk/>
            <pc:sldMk cId="1619589408" sldId="326"/>
            <ac:spMk id="8" creationId="{8D70B121-56F4-4848-B38B-182089D909FA}"/>
          </ac:spMkLst>
        </pc:spChg>
        <pc:spChg chg="add del">
          <ac:chgData name="Cory Williams" userId="873314f6-3c33-4903-9e96-b8f0cbce297d" providerId="ADAL" clId="{3C1130C8-60A4-4B47-9EA9-7FF2FFC0715E}" dt="2018-10-08T22:06:22.804" v="8650" actId="26606"/>
          <ac:spMkLst>
            <pc:docMk/>
            <pc:sldMk cId="1619589408" sldId="326"/>
            <ac:spMk id="12" creationId="{156189E5-8A3E-4CFD-B71B-CCD0F8495E56}"/>
          </ac:spMkLst>
        </pc:spChg>
        <pc:spChg chg="add del">
          <ac:chgData name="Cory Williams" userId="873314f6-3c33-4903-9e96-b8f0cbce297d" providerId="ADAL" clId="{3C1130C8-60A4-4B47-9EA9-7FF2FFC0715E}" dt="2018-10-08T22:06:58.128" v="8655" actId="26606"/>
          <ac:spMkLst>
            <pc:docMk/>
            <pc:sldMk cId="1619589408" sldId="326"/>
            <ac:spMk id="19" creationId="{42285737-90EE-47DC-AC80-8AE156B11969}"/>
          </ac:spMkLst>
        </pc:spChg>
        <pc:spChg chg="add del">
          <ac:chgData name="Cory Williams" userId="873314f6-3c33-4903-9e96-b8f0cbce297d" providerId="ADAL" clId="{3C1130C8-60A4-4B47-9EA9-7FF2FFC0715E}" dt="2018-10-08T22:06:58.128" v="8655" actId="26606"/>
          <ac:spMkLst>
            <pc:docMk/>
            <pc:sldMk cId="1619589408" sldId="326"/>
            <ac:spMk id="26" creationId="{42285737-90EE-47DC-AC80-8AE156B11969}"/>
          </ac:spMkLst>
        </pc:spChg>
        <pc:grpChg chg="add del">
          <ac:chgData name="Cory Williams" userId="873314f6-3c33-4903-9e96-b8f0cbce297d" providerId="ADAL" clId="{3C1130C8-60A4-4B47-9EA9-7FF2FFC0715E}" dt="2018-10-08T22:06:58.128" v="8655" actId="26606"/>
          <ac:grpSpMkLst>
            <pc:docMk/>
            <pc:sldMk cId="1619589408" sldId="326"/>
            <ac:grpSpMk id="20" creationId="{B57BDC17-F1B3-455F-BBF1-680AA1F25C06}"/>
          </ac:grpSpMkLst>
        </pc:grpChg>
        <pc:grpChg chg="add del">
          <ac:chgData name="Cory Williams" userId="873314f6-3c33-4903-9e96-b8f0cbce297d" providerId="ADAL" clId="{3C1130C8-60A4-4B47-9EA9-7FF2FFC0715E}" dt="2018-10-08T22:06:58.128" v="8655" actId="26606"/>
          <ac:grpSpMkLst>
            <pc:docMk/>
            <pc:sldMk cId="1619589408" sldId="326"/>
            <ac:grpSpMk id="28" creationId="{B57BDC17-F1B3-455F-BBF1-680AA1F25C06}"/>
          </ac:grpSpMkLst>
        </pc:grpChg>
        <pc:graphicFrameChg chg="add del">
          <ac:chgData name="Cory Williams" userId="873314f6-3c33-4903-9e96-b8f0cbce297d" providerId="ADAL" clId="{3C1130C8-60A4-4B47-9EA9-7FF2FFC0715E}" dt="2018-10-08T22:06:22.804" v="8650" actId="26606"/>
          <ac:graphicFrameMkLst>
            <pc:docMk/>
            <pc:sldMk cId="1619589408" sldId="326"/>
            <ac:graphicFrameMk id="5" creationId="{C42140B0-233E-46DF-A452-50EB055BE57E}"/>
          </ac:graphicFrameMkLst>
        </pc:graphicFrameChg>
        <pc:graphicFrameChg chg="add mod modGraphic">
          <ac:chgData name="Cory Williams" userId="873314f6-3c33-4903-9e96-b8f0cbce297d" providerId="ADAL" clId="{3C1130C8-60A4-4B47-9EA9-7FF2FFC0715E}" dt="2018-10-08T22:06:58.128" v="8655" actId="26606"/>
          <ac:graphicFrameMkLst>
            <pc:docMk/>
            <pc:sldMk cId="1619589408" sldId="326"/>
            <ac:graphicFrameMk id="21" creationId="{4FCE0462-6308-48CC-B11B-1F2DE898DFC7}"/>
          </ac:graphicFrameMkLst>
        </pc:graphicFrameChg>
        <pc:cxnChg chg="add del">
          <ac:chgData name="Cory Williams" userId="873314f6-3c33-4903-9e96-b8f0cbce297d" providerId="ADAL" clId="{3C1130C8-60A4-4B47-9EA9-7FF2FFC0715E}" dt="2018-10-08T22:06:01.286" v="8646" actId="26606"/>
          <ac:cxnSpMkLst>
            <pc:docMk/>
            <pc:sldMk cId="1619589408" sldId="326"/>
            <ac:cxnSpMk id="10" creationId="{2D72A2C9-F3CA-4216-8BAD-FA4C970C3C4E}"/>
          </ac:cxnSpMkLst>
        </pc:cxnChg>
      </pc:sldChg>
      <pc:sldChg chg="addSp modSp add mod setBg">
        <pc:chgData name="Cory Williams" userId="873314f6-3c33-4903-9e96-b8f0cbce297d" providerId="ADAL" clId="{3C1130C8-60A4-4B47-9EA9-7FF2FFC0715E}" dt="2018-10-09T17:19:48.640" v="9026" actId="20577"/>
        <pc:sldMkLst>
          <pc:docMk/>
          <pc:sldMk cId="284592435" sldId="327"/>
        </pc:sldMkLst>
        <pc:spChg chg="mod">
          <ac:chgData name="Cory Williams" userId="873314f6-3c33-4903-9e96-b8f0cbce297d" providerId="ADAL" clId="{3C1130C8-60A4-4B47-9EA9-7FF2FFC0715E}" dt="2018-10-09T17:17:45.633" v="8882" actId="26606"/>
          <ac:spMkLst>
            <pc:docMk/>
            <pc:sldMk cId="284592435" sldId="327"/>
            <ac:spMk id="2" creationId="{BFF62529-D606-49D0-833E-A79E053A2FA0}"/>
          </ac:spMkLst>
        </pc:spChg>
        <pc:spChg chg="mod">
          <ac:chgData name="Cory Williams" userId="873314f6-3c33-4903-9e96-b8f0cbce297d" providerId="ADAL" clId="{3C1130C8-60A4-4B47-9EA9-7FF2FFC0715E}" dt="2018-10-09T17:19:48.640" v="9026" actId="20577"/>
          <ac:spMkLst>
            <pc:docMk/>
            <pc:sldMk cId="284592435" sldId="327"/>
            <ac:spMk id="3" creationId="{02FB2BBE-6E0C-4CAC-8CA6-B094B55EC6D1}"/>
          </ac:spMkLst>
        </pc:spChg>
        <pc:spChg chg="add mod">
          <ac:chgData name="Cory Williams" userId="873314f6-3c33-4903-9e96-b8f0cbce297d" providerId="ADAL" clId="{3C1130C8-60A4-4B47-9EA9-7FF2FFC0715E}" dt="2018-10-09T17:19:35.248" v="9014" actId="1036"/>
          <ac:spMkLst>
            <pc:docMk/>
            <pc:sldMk cId="284592435" sldId="327"/>
            <ac:spMk id="5" creationId="{97E9A3C4-C7A8-40E5-BBFF-646F6B6E6F30}"/>
          </ac:spMkLst>
        </pc:spChg>
        <pc:picChg chg="add mod">
          <ac:chgData name="Cory Williams" userId="873314f6-3c33-4903-9e96-b8f0cbce297d" providerId="ADAL" clId="{3C1130C8-60A4-4B47-9EA9-7FF2FFC0715E}" dt="2018-10-09T17:17:45.633" v="8882" actId="26606"/>
          <ac:picMkLst>
            <pc:docMk/>
            <pc:sldMk cId="284592435" sldId="327"/>
            <ac:picMk id="4" creationId="{881D5270-0F6A-4BE0-BD65-B10CDDD38A97}"/>
          </ac:picMkLst>
        </pc:picChg>
      </pc:sldChg>
      <pc:sldChg chg="addSp delSp modSp add mod setBg setClrOvrMap">
        <pc:chgData name="Cory Williams" userId="873314f6-3c33-4903-9e96-b8f0cbce297d" providerId="ADAL" clId="{3C1130C8-60A4-4B47-9EA9-7FF2FFC0715E}" dt="2018-10-09T19:03:56.501" v="9824" actId="27636"/>
        <pc:sldMkLst>
          <pc:docMk/>
          <pc:sldMk cId="262078711" sldId="328"/>
        </pc:sldMkLst>
        <pc:spChg chg="mod">
          <ac:chgData name="Cory Williams" userId="873314f6-3c33-4903-9e96-b8f0cbce297d" providerId="ADAL" clId="{3C1130C8-60A4-4B47-9EA9-7FF2FFC0715E}" dt="2018-10-09T18:00:34.215" v="9809" actId="1076"/>
          <ac:spMkLst>
            <pc:docMk/>
            <pc:sldMk cId="262078711" sldId="328"/>
            <ac:spMk id="2" creationId="{D5F02B13-DCB8-4A82-A363-A16B3A03C39F}"/>
          </ac:spMkLst>
        </pc:spChg>
        <pc:spChg chg="mod">
          <ac:chgData name="Cory Williams" userId="873314f6-3c33-4903-9e96-b8f0cbce297d" providerId="ADAL" clId="{3C1130C8-60A4-4B47-9EA9-7FF2FFC0715E}" dt="2018-10-09T19:03:56.501" v="9824" actId="27636"/>
          <ac:spMkLst>
            <pc:docMk/>
            <pc:sldMk cId="262078711" sldId="328"/>
            <ac:spMk id="3" creationId="{B410EFED-0CB5-43CB-91CD-BC96840F6958}"/>
          </ac:spMkLst>
        </pc:spChg>
        <pc:spChg chg="add del">
          <ac:chgData name="Cory Williams" userId="873314f6-3c33-4903-9e96-b8f0cbce297d" providerId="ADAL" clId="{3C1130C8-60A4-4B47-9EA9-7FF2FFC0715E}" dt="2018-10-09T17:31:40.340" v="9650"/>
          <ac:spMkLst>
            <pc:docMk/>
            <pc:sldMk cId="262078711" sldId="328"/>
            <ac:spMk id="4" creationId="{067C6AAE-DEA4-4B2B-8F38-D2FAC62CB95A}"/>
          </ac:spMkLst>
        </pc:spChg>
        <pc:spChg chg="add del">
          <ac:chgData name="Cory Williams" userId="873314f6-3c33-4903-9e96-b8f0cbce297d" providerId="ADAL" clId="{3C1130C8-60A4-4B47-9EA9-7FF2FFC0715E}" dt="2018-10-09T18:00:04.452" v="9804" actId="26606"/>
          <ac:spMkLst>
            <pc:docMk/>
            <pc:sldMk cId="262078711" sldId="328"/>
            <ac:spMk id="11" creationId="{EE1FC7B4-E4A7-4452-B413-1A623E3A7230}"/>
          </ac:spMkLst>
        </pc:spChg>
        <pc:spChg chg="add del">
          <ac:chgData name="Cory Williams" userId="873314f6-3c33-4903-9e96-b8f0cbce297d" providerId="ADAL" clId="{3C1130C8-60A4-4B47-9EA9-7FF2FFC0715E}" dt="2018-10-09T18:00:04.452" v="9804" actId="26606"/>
          <ac:spMkLst>
            <pc:docMk/>
            <pc:sldMk cId="262078711" sldId="328"/>
            <ac:spMk id="13" creationId="{E0709AF0-24F0-4486-B189-BE6386BDB198}"/>
          </ac:spMkLst>
        </pc:spChg>
        <pc:spChg chg="add del">
          <ac:chgData name="Cory Williams" userId="873314f6-3c33-4903-9e96-b8f0cbce297d" providerId="ADAL" clId="{3C1130C8-60A4-4B47-9EA9-7FF2FFC0715E}" dt="2018-10-09T18:00:04.452" v="9804" actId="26606"/>
          <ac:spMkLst>
            <pc:docMk/>
            <pc:sldMk cId="262078711" sldId="328"/>
            <ac:spMk id="15" creationId="{FBE3B62F-5853-4A3C-B050-6186351A7176}"/>
          </ac:spMkLst>
        </pc:spChg>
        <pc:spChg chg="add">
          <ac:chgData name="Cory Williams" userId="873314f6-3c33-4903-9e96-b8f0cbce297d" providerId="ADAL" clId="{3C1130C8-60A4-4B47-9EA9-7FF2FFC0715E}" dt="2018-10-09T18:00:04.452" v="9804" actId="26606"/>
          <ac:spMkLst>
            <pc:docMk/>
            <pc:sldMk cId="262078711" sldId="328"/>
            <ac:spMk id="20" creationId="{EF9B8DF2-C3F5-49A2-94D2-F7B65A0F1F15}"/>
          </ac:spMkLst>
        </pc:spChg>
        <pc:picChg chg="add mod modCrop">
          <ac:chgData name="Cory Williams" userId="873314f6-3c33-4903-9e96-b8f0cbce297d" providerId="ADAL" clId="{3C1130C8-60A4-4B47-9EA9-7FF2FFC0715E}" dt="2018-10-09T18:00:21.854" v="9807" actId="18131"/>
          <ac:picMkLst>
            <pc:docMk/>
            <pc:sldMk cId="262078711" sldId="328"/>
            <ac:picMk id="6" creationId="{4E470818-0B96-48F2-963D-B0A998D4BAA1}"/>
          </ac:picMkLst>
        </pc:picChg>
        <pc:picChg chg="add mod ord">
          <ac:chgData name="Cory Williams" userId="873314f6-3c33-4903-9e96-b8f0cbce297d" providerId="ADAL" clId="{3C1130C8-60A4-4B47-9EA9-7FF2FFC0715E}" dt="2018-10-09T18:00:04.452" v="9804" actId="26606"/>
          <ac:picMkLst>
            <pc:docMk/>
            <pc:sldMk cId="262078711" sldId="328"/>
            <ac:picMk id="7" creationId="{957B0BAA-EAB1-49A6-91BC-D0F27BB143E5}"/>
          </ac:picMkLst>
        </pc:picChg>
      </pc:sldChg>
      <pc:sldChg chg="addSp modSp add mod setBg setClrOvrMap modNotesTx">
        <pc:chgData name="Cory Williams" userId="873314f6-3c33-4903-9e96-b8f0cbce297d" providerId="ADAL" clId="{3C1130C8-60A4-4B47-9EA9-7FF2FFC0715E}" dt="2018-10-09T19:46:41.724" v="10372" actId="20577"/>
        <pc:sldMkLst>
          <pc:docMk/>
          <pc:sldMk cId="4193935503" sldId="329"/>
        </pc:sldMkLst>
        <pc:spChg chg="mod">
          <ac:chgData name="Cory Williams" userId="873314f6-3c33-4903-9e96-b8f0cbce297d" providerId="ADAL" clId="{3C1130C8-60A4-4B47-9EA9-7FF2FFC0715E}" dt="2018-10-09T19:42:41.163" v="10368" actId="1035"/>
          <ac:spMkLst>
            <pc:docMk/>
            <pc:sldMk cId="4193935503" sldId="329"/>
            <ac:spMk id="2" creationId="{FB5F02CA-1216-4C0B-88A9-BF6185AA1CCF}"/>
          </ac:spMkLst>
        </pc:spChg>
        <pc:spChg chg="mod">
          <ac:chgData name="Cory Williams" userId="873314f6-3c33-4903-9e96-b8f0cbce297d" providerId="ADAL" clId="{3C1130C8-60A4-4B47-9EA9-7FF2FFC0715E}" dt="2018-10-09T19:42:41.163" v="10368" actId="1035"/>
          <ac:spMkLst>
            <pc:docMk/>
            <pc:sldMk cId="4193935503" sldId="329"/>
            <ac:spMk id="3" creationId="{6C3A3707-17B3-4796-B7CA-C4113CC7BE49}"/>
          </ac:spMkLst>
        </pc:spChg>
        <pc:spChg chg="add mod">
          <ac:chgData name="Cory Williams" userId="873314f6-3c33-4903-9e96-b8f0cbce297d" providerId="ADAL" clId="{3C1130C8-60A4-4B47-9EA9-7FF2FFC0715E}" dt="2018-10-09T19:41:02.492" v="10107" actId="14100"/>
          <ac:spMkLst>
            <pc:docMk/>
            <pc:sldMk cId="4193935503" sldId="329"/>
            <ac:spMk id="6" creationId="{33DBAD4C-1913-41BE-B855-E05D145CEF5C}"/>
          </ac:spMkLst>
        </pc:spChg>
        <pc:picChg chg="add mod">
          <ac:chgData name="Cory Williams" userId="873314f6-3c33-4903-9e96-b8f0cbce297d" providerId="ADAL" clId="{3C1130C8-60A4-4B47-9EA9-7FF2FFC0715E}" dt="2018-10-09T19:36:23.485" v="9916" actId="26606"/>
          <ac:picMkLst>
            <pc:docMk/>
            <pc:sldMk cId="4193935503" sldId="329"/>
            <ac:picMk id="5" creationId="{51B28275-3A9C-4F2E-B54B-EA60BB16BB63}"/>
          </ac:picMkLst>
        </pc:picChg>
        <pc:cxnChg chg="add">
          <ac:chgData name="Cory Williams" userId="873314f6-3c33-4903-9e96-b8f0cbce297d" providerId="ADAL" clId="{3C1130C8-60A4-4B47-9EA9-7FF2FFC0715E}" dt="2018-10-09T19:36:23.485" v="9916" actId="26606"/>
          <ac:cxnSpMkLst>
            <pc:docMk/>
            <pc:sldMk cId="4193935503" sldId="329"/>
            <ac:cxnSpMk id="10" creationId="{E126E481-B945-4179-BD79-05E96E9B29E1}"/>
          </ac:cxnSpMkLst>
        </pc:cxnChg>
      </pc:sldChg>
      <pc:sldChg chg="modSp add">
        <pc:chgData name="Cory Williams" userId="873314f6-3c33-4903-9e96-b8f0cbce297d" providerId="ADAL" clId="{3C1130C8-60A4-4B47-9EA9-7FF2FFC0715E}" dt="2018-10-09T20:13:07.855" v="10598" actId="113"/>
        <pc:sldMkLst>
          <pc:docMk/>
          <pc:sldMk cId="2698264261" sldId="330"/>
        </pc:sldMkLst>
        <pc:spChg chg="mod">
          <ac:chgData name="Cory Williams" userId="873314f6-3c33-4903-9e96-b8f0cbce297d" providerId="ADAL" clId="{3C1130C8-60A4-4B47-9EA9-7FF2FFC0715E}" dt="2018-10-09T20:11:19.119" v="10507" actId="20577"/>
          <ac:spMkLst>
            <pc:docMk/>
            <pc:sldMk cId="2698264261" sldId="330"/>
            <ac:spMk id="2" creationId="{6AF60721-CEB1-475C-BF13-6EF6A4A14D15}"/>
          </ac:spMkLst>
        </pc:spChg>
        <pc:spChg chg="mod">
          <ac:chgData name="Cory Williams" userId="873314f6-3c33-4903-9e96-b8f0cbce297d" providerId="ADAL" clId="{3C1130C8-60A4-4B47-9EA9-7FF2FFC0715E}" dt="2018-10-09T20:13:07.855" v="10598" actId="113"/>
          <ac:spMkLst>
            <pc:docMk/>
            <pc:sldMk cId="2698264261" sldId="330"/>
            <ac:spMk id="3" creationId="{4A09388D-2B2B-4A69-A24B-3BE74F17834A}"/>
          </ac:spMkLst>
        </pc:spChg>
      </pc:sldChg>
    </pc:docChg>
  </pc:docChgLst>
  <pc:docChgLst>
    <pc:chgData name="Cory Williams" userId="873314f6-3c33-4903-9e96-b8f0cbce297d" providerId="ADAL" clId="{D64D62AB-4560-408F-A769-7B5FA89B2802}"/>
    <pc:docChg chg="undo custSel mod addSld delSld modSld sldOrd addMainMaster modSection">
      <pc:chgData name="Cory Williams" userId="873314f6-3c33-4903-9e96-b8f0cbce297d" providerId="ADAL" clId="{D64D62AB-4560-408F-A769-7B5FA89B2802}" dt="2018-10-19T13:13:39.109" v="1764" actId="2696"/>
      <pc:docMkLst>
        <pc:docMk/>
      </pc:docMkLst>
      <pc:sldChg chg="modSp">
        <pc:chgData name="Cory Williams" userId="873314f6-3c33-4903-9e96-b8f0cbce297d" providerId="ADAL" clId="{D64D62AB-4560-408F-A769-7B5FA89B2802}" dt="2018-10-10T18:08:59.223" v="180" actId="14100"/>
        <pc:sldMkLst>
          <pc:docMk/>
          <pc:sldMk cId="2016933309" sldId="258"/>
        </pc:sldMkLst>
        <pc:spChg chg="mod">
          <ac:chgData name="Cory Williams" userId="873314f6-3c33-4903-9e96-b8f0cbce297d" providerId="ADAL" clId="{D64D62AB-4560-408F-A769-7B5FA89B2802}" dt="2018-10-10T18:08:59.223" v="180" actId="14100"/>
          <ac:spMkLst>
            <pc:docMk/>
            <pc:sldMk cId="2016933309" sldId="258"/>
            <ac:spMk id="3" creationId="{76A4DD12-06DE-4E7B-B12D-189C62D4CA26}"/>
          </ac:spMkLst>
        </pc:spChg>
      </pc:sldChg>
      <pc:sldChg chg="modSp">
        <pc:chgData name="Cory Williams" userId="873314f6-3c33-4903-9e96-b8f0cbce297d" providerId="ADAL" clId="{D64D62AB-4560-408F-A769-7B5FA89B2802}" dt="2018-10-10T18:12:59.659" v="182" actId="207"/>
        <pc:sldMkLst>
          <pc:docMk/>
          <pc:sldMk cId="1141594710" sldId="259"/>
        </pc:sldMkLst>
        <pc:spChg chg="mod">
          <ac:chgData name="Cory Williams" userId="873314f6-3c33-4903-9e96-b8f0cbce297d" providerId="ADAL" clId="{D64D62AB-4560-408F-A769-7B5FA89B2802}" dt="2018-10-10T18:12:59.659" v="182" actId="207"/>
          <ac:spMkLst>
            <pc:docMk/>
            <pc:sldMk cId="1141594710" sldId="259"/>
            <ac:spMk id="3" creationId="{8C3B6E13-96ED-420A-A016-5C700C57128E}"/>
          </ac:spMkLst>
        </pc:spChg>
      </pc:sldChg>
      <pc:sldChg chg="ord">
        <pc:chgData name="Cory Williams" userId="873314f6-3c33-4903-9e96-b8f0cbce297d" providerId="ADAL" clId="{D64D62AB-4560-408F-A769-7B5FA89B2802}" dt="2018-10-09T21:31:59.480" v="161"/>
        <pc:sldMkLst>
          <pc:docMk/>
          <pc:sldMk cId="613860993" sldId="260"/>
        </pc:sldMkLst>
      </pc:sldChg>
      <pc:sldChg chg="ord">
        <pc:chgData name="Cory Williams" userId="873314f6-3c33-4903-9e96-b8f0cbce297d" providerId="ADAL" clId="{D64D62AB-4560-408F-A769-7B5FA89B2802}" dt="2018-10-09T21:32:18.756" v="163"/>
        <pc:sldMkLst>
          <pc:docMk/>
          <pc:sldMk cId="2396117" sldId="261"/>
        </pc:sldMkLst>
      </pc:sldChg>
      <pc:sldChg chg="addSp delSp modSp mod setBg">
        <pc:chgData name="Cory Williams" userId="873314f6-3c33-4903-9e96-b8f0cbce297d" providerId="ADAL" clId="{D64D62AB-4560-408F-A769-7B5FA89B2802}" dt="2018-10-18T23:42:35.008" v="1758" actId="26606"/>
        <pc:sldMkLst>
          <pc:docMk/>
          <pc:sldMk cId="110171397" sldId="262"/>
        </pc:sldMkLst>
        <pc:spChg chg="mod">
          <ac:chgData name="Cory Williams" userId="873314f6-3c33-4903-9e96-b8f0cbce297d" providerId="ADAL" clId="{D64D62AB-4560-408F-A769-7B5FA89B2802}" dt="2018-10-18T23:42:35.008" v="1758" actId="26606"/>
          <ac:spMkLst>
            <pc:docMk/>
            <pc:sldMk cId="110171397" sldId="262"/>
            <ac:spMk id="2" creationId="{8755D442-7074-46C5-AF69-5D54C41C5F28}"/>
          </ac:spMkLst>
        </pc:spChg>
        <pc:spChg chg="del">
          <ac:chgData name="Cory Williams" userId="873314f6-3c33-4903-9e96-b8f0cbce297d" providerId="ADAL" clId="{D64D62AB-4560-408F-A769-7B5FA89B2802}" dt="2018-10-18T23:42:35.008" v="1758" actId="26606"/>
          <ac:spMkLst>
            <pc:docMk/>
            <pc:sldMk cId="110171397" sldId="262"/>
            <ac:spMk id="3" creationId="{A25E32C1-8F3E-4CED-8198-2AB2A1DE268F}"/>
          </ac:spMkLst>
        </pc:spChg>
        <pc:graphicFrameChg chg="add">
          <ac:chgData name="Cory Williams" userId="873314f6-3c33-4903-9e96-b8f0cbce297d" providerId="ADAL" clId="{D64D62AB-4560-408F-A769-7B5FA89B2802}" dt="2018-10-18T23:42:35.008" v="1758" actId="26606"/>
          <ac:graphicFrameMkLst>
            <pc:docMk/>
            <pc:sldMk cId="110171397" sldId="262"/>
            <ac:graphicFrameMk id="5" creationId="{FC627C03-208D-4814-A1D4-64298120883F}"/>
          </ac:graphicFrameMkLst>
        </pc:graphicFrameChg>
      </pc:sldChg>
      <pc:sldChg chg="addSp delSp modSp mod setBg">
        <pc:chgData name="Cory Williams" userId="873314f6-3c33-4903-9e96-b8f0cbce297d" providerId="ADAL" clId="{D64D62AB-4560-408F-A769-7B5FA89B2802}" dt="2018-10-10T19:11:35.689" v="425" actId="26606"/>
        <pc:sldMkLst>
          <pc:docMk/>
          <pc:sldMk cId="3128566630" sldId="263"/>
        </pc:sldMkLst>
        <pc:spChg chg="mod">
          <ac:chgData name="Cory Williams" userId="873314f6-3c33-4903-9e96-b8f0cbce297d" providerId="ADAL" clId="{D64D62AB-4560-408F-A769-7B5FA89B2802}" dt="2018-10-10T19:11:35.689" v="425" actId="26606"/>
          <ac:spMkLst>
            <pc:docMk/>
            <pc:sldMk cId="3128566630" sldId="263"/>
            <ac:spMk id="2" creationId="{8755D442-7074-46C5-AF69-5D54C41C5F28}"/>
          </ac:spMkLst>
        </pc:spChg>
        <pc:spChg chg="mod">
          <ac:chgData name="Cory Williams" userId="873314f6-3c33-4903-9e96-b8f0cbce297d" providerId="ADAL" clId="{D64D62AB-4560-408F-A769-7B5FA89B2802}" dt="2018-10-10T19:11:35.689" v="425" actId="26606"/>
          <ac:spMkLst>
            <pc:docMk/>
            <pc:sldMk cId="3128566630" sldId="263"/>
            <ac:spMk id="3" creationId="{A25E32C1-8F3E-4CED-8198-2AB2A1DE268F}"/>
          </ac:spMkLst>
        </pc:spChg>
        <pc:spChg chg="add del">
          <ac:chgData name="Cory Williams" userId="873314f6-3c33-4903-9e96-b8f0cbce297d" providerId="ADAL" clId="{D64D62AB-4560-408F-A769-7B5FA89B2802}" dt="2018-10-10T19:11:35.637" v="424" actId="26606"/>
          <ac:spMkLst>
            <pc:docMk/>
            <pc:sldMk cId="3128566630" sldId="263"/>
            <ac:spMk id="9" creationId="{B4147794-66B7-4CDE-BC75-BBDC48B2FCEB}"/>
          </ac:spMkLst>
        </pc:spChg>
        <pc:spChg chg="add del">
          <ac:chgData name="Cory Williams" userId="873314f6-3c33-4903-9e96-b8f0cbce297d" providerId="ADAL" clId="{D64D62AB-4560-408F-A769-7B5FA89B2802}" dt="2018-10-10T19:11:35.637" v="424" actId="26606"/>
          <ac:spMkLst>
            <pc:docMk/>
            <pc:sldMk cId="3128566630" sldId="263"/>
            <ac:spMk id="11" creationId="{41202E79-1236-4DF8-9921-F47A0B079C13}"/>
          </ac:spMkLst>
        </pc:spChg>
        <pc:spChg chg="add">
          <ac:chgData name="Cory Williams" userId="873314f6-3c33-4903-9e96-b8f0cbce297d" providerId="ADAL" clId="{D64D62AB-4560-408F-A769-7B5FA89B2802}" dt="2018-10-10T19:11:35.689" v="425" actId="26606"/>
          <ac:spMkLst>
            <pc:docMk/>
            <pc:sldMk cId="3128566630" sldId="263"/>
            <ac:spMk id="14" creationId="{3BAF1561-20C4-41FD-A35F-BF2B9E727F3E}"/>
          </ac:spMkLst>
        </pc:spChg>
        <pc:spChg chg="add">
          <ac:chgData name="Cory Williams" userId="873314f6-3c33-4903-9e96-b8f0cbce297d" providerId="ADAL" clId="{D64D62AB-4560-408F-A769-7B5FA89B2802}" dt="2018-10-10T19:11:35.689" v="425" actId="26606"/>
          <ac:spMkLst>
            <pc:docMk/>
            <pc:sldMk cId="3128566630" sldId="263"/>
            <ac:spMk id="15" creationId="{839DC788-B140-4F3E-A91E-CB3E70ED940A}"/>
          </ac:spMkLst>
        </pc:spChg>
        <pc:picChg chg="add mod ord">
          <ac:chgData name="Cory Williams" userId="873314f6-3c33-4903-9e96-b8f0cbce297d" providerId="ADAL" clId="{D64D62AB-4560-408F-A769-7B5FA89B2802}" dt="2018-10-10T19:11:35.689" v="425" actId="26606"/>
          <ac:picMkLst>
            <pc:docMk/>
            <pc:sldMk cId="3128566630" sldId="263"/>
            <ac:picMk id="4" creationId="{F7BDC123-57A2-41B4-999A-4E9DBD0788D3}"/>
          </ac:picMkLst>
        </pc:picChg>
        <pc:cxnChg chg="add">
          <ac:chgData name="Cory Williams" userId="873314f6-3c33-4903-9e96-b8f0cbce297d" providerId="ADAL" clId="{D64D62AB-4560-408F-A769-7B5FA89B2802}" dt="2018-10-10T19:11:35.689" v="425" actId="26606"/>
          <ac:cxnSpMkLst>
            <pc:docMk/>
            <pc:sldMk cId="3128566630" sldId="263"/>
            <ac:cxnSpMk id="13" creationId="{FC18D930-0EEE-448F-ABF1-2AA3C83DA552}"/>
          </ac:cxnSpMkLst>
        </pc:cxnChg>
      </pc:sldChg>
      <pc:sldChg chg="modSp">
        <pc:chgData name="Cory Williams" userId="873314f6-3c33-4903-9e96-b8f0cbce297d" providerId="ADAL" clId="{D64D62AB-4560-408F-A769-7B5FA89B2802}" dt="2018-10-10T20:47:30.840" v="1089" actId="20577"/>
        <pc:sldMkLst>
          <pc:docMk/>
          <pc:sldMk cId="380222209" sldId="264"/>
        </pc:sldMkLst>
        <pc:spChg chg="mod">
          <ac:chgData name="Cory Williams" userId="873314f6-3c33-4903-9e96-b8f0cbce297d" providerId="ADAL" clId="{D64D62AB-4560-408F-A769-7B5FA89B2802}" dt="2018-10-10T20:47:30.840" v="1089" actId="20577"/>
          <ac:spMkLst>
            <pc:docMk/>
            <pc:sldMk cId="380222209" sldId="264"/>
            <ac:spMk id="3" creationId="{A25E32C1-8F3E-4CED-8198-2AB2A1DE268F}"/>
          </ac:spMkLst>
        </pc:spChg>
      </pc:sldChg>
      <pc:sldChg chg="addSp modSp mod setBg">
        <pc:chgData name="Cory Williams" userId="873314f6-3c33-4903-9e96-b8f0cbce297d" providerId="ADAL" clId="{D64D62AB-4560-408F-A769-7B5FA89B2802}" dt="2018-10-10T18:05:57.759" v="170" actId="26606"/>
        <pc:sldMkLst>
          <pc:docMk/>
          <pc:sldMk cId="682097017" sldId="272"/>
        </pc:sldMkLst>
        <pc:spChg chg="mod">
          <ac:chgData name="Cory Williams" userId="873314f6-3c33-4903-9e96-b8f0cbce297d" providerId="ADAL" clId="{D64D62AB-4560-408F-A769-7B5FA89B2802}" dt="2018-10-10T18:05:57.759" v="170" actId="26606"/>
          <ac:spMkLst>
            <pc:docMk/>
            <pc:sldMk cId="682097017" sldId="272"/>
            <ac:spMk id="2" creationId="{8755D442-7074-46C5-AF69-5D54C41C5F28}"/>
          </ac:spMkLst>
        </pc:spChg>
        <pc:spChg chg="mod">
          <ac:chgData name="Cory Williams" userId="873314f6-3c33-4903-9e96-b8f0cbce297d" providerId="ADAL" clId="{D64D62AB-4560-408F-A769-7B5FA89B2802}" dt="2018-10-10T18:05:57.759" v="170" actId="26606"/>
          <ac:spMkLst>
            <pc:docMk/>
            <pc:sldMk cId="682097017" sldId="272"/>
            <ac:spMk id="3" creationId="{A25E32C1-8F3E-4CED-8198-2AB2A1DE268F}"/>
          </ac:spMkLst>
        </pc:spChg>
        <pc:spChg chg="add">
          <ac:chgData name="Cory Williams" userId="873314f6-3c33-4903-9e96-b8f0cbce297d" providerId="ADAL" clId="{D64D62AB-4560-408F-A769-7B5FA89B2802}" dt="2018-10-10T18:05:57.759" v="170" actId="26606"/>
          <ac:spMkLst>
            <pc:docMk/>
            <pc:sldMk cId="682097017" sldId="272"/>
            <ac:spMk id="8" creationId="{15911E3A-C35B-4EF7-A355-B84E9A14AF4D}"/>
          </ac:spMkLst>
        </pc:spChg>
        <pc:grpChg chg="add">
          <ac:chgData name="Cory Williams" userId="873314f6-3c33-4903-9e96-b8f0cbce297d" providerId="ADAL" clId="{D64D62AB-4560-408F-A769-7B5FA89B2802}" dt="2018-10-10T18:05:57.759" v="170" actId="26606"/>
          <ac:grpSpMkLst>
            <pc:docMk/>
            <pc:sldMk cId="682097017" sldId="272"/>
            <ac:grpSpMk id="10" creationId="{E21ADB3D-AD65-44B4-847D-5E90E90A5D16}"/>
          </ac:grpSpMkLst>
        </pc:grpChg>
        <pc:grpChg chg="add">
          <ac:chgData name="Cory Williams" userId="873314f6-3c33-4903-9e96-b8f0cbce297d" providerId="ADAL" clId="{D64D62AB-4560-408F-A769-7B5FA89B2802}" dt="2018-10-10T18:05:57.759" v="170" actId="26606"/>
          <ac:grpSpMkLst>
            <pc:docMk/>
            <pc:sldMk cId="682097017" sldId="272"/>
            <ac:grpSpMk id="33" creationId="{5F8A7F7F-DD1A-4F41-98AC-B9CE2A620CDC}"/>
          </ac:grpSpMkLst>
        </pc:grpChg>
      </pc:sldChg>
      <pc:sldChg chg="modSp">
        <pc:chgData name="Cory Williams" userId="873314f6-3c33-4903-9e96-b8f0cbce297d" providerId="ADAL" clId="{D64D62AB-4560-408F-A769-7B5FA89B2802}" dt="2018-10-10T19:11:53.373" v="426" actId="1076"/>
        <pc:sldMkLst>
          <pc:docMk/>
          <pc:sldMk cId="560064113" sldId="285"/>
        </pc:sldMkLst>
        <pc:spChg chg="mod">
          <ac:chgData name="Cory Williams" userId="873314f6-3c33-4903-9e96-b8f0cbce297d" providerId="ADAL" clId="{D64D62AB-4560-408F-A769-7B5FA89B2802}" dt="2018-10-10T19:11:53.373" v="426" actId="1076"/>
          <ac:spMkLst>
            <pc:docMk/>
            <pc:sldMk cId="560064113" sldId="285"/>
            <ac:spMk id="3" creationId="{7B7F956A-E2B9-4088-BD50-7A71A3633C89}"/>
          </ac:spMkLst>
        </pc:spChg>
      </pc:sldChg>
      <pc:sldChg chg="addSp delSp modSp">
        <pc:chgData name="Cory Williams" userId="873314f6-3c33-4903-9e96-b8f0cbce297d" providerId="ADAL" clId="{D64D62AB-4560-408F-A769-7B5FA89B2802}" dt="2018-10-10T19:53:54.914" v="560" actId="20577"/>
        <pc:sldMkLst>
          <pc:docMk/>
          <pc:sldMk cId="319044816" sldId="289"/>
        </pc:sldMkLst>
        <pc:spChg chg="mod">
          <ac:chgData name="Cory Williams" userId="873314f6-3c33-4903-9e96-b8f0cbce297d" providerId="ADAL" clId="{D64D62AB-4560-408F-A769-7B5FA89B2802}" dt="2018-10-10T19:53:54.914" v="560" actId="20577"/>
          <ac:spMkLst>
            <pc:docMk/>
            <pc:sldMk cId="319044816" sldId="289"/>
            <ac:spMk id="2" creationId="{F09525FE-7C42-4F1F-8A1A-D8C49972F75D}"/>
          </ac:spMkLst>
        </pc:spChg>
        <pc:spChg chg="add del">
          <ac:chgData name="Cory Williams" userId="873314f6-3c33-4903-9e96-b8f0cbce297d" providerId="ADAL" clId="{D64D62AB-4560-408F-A769-7B5FA89B2802}" dt="2018-10-10T19:53:27.707" v="541" actId="26606"/>
          <ac:spMkLst>
            <pc:docMk/>
            <pc:sldMk cId="319044816" sldId="289"/>
            <ac:spMk id="7" creationId="{76E6212F-EB21-4328-8386-832840CB431A}"/>
          </ac:spMkLst>
        </pc:spChg>
        <pc:spChg chg="add del">
          <ac:chgData name="Cory Williams" userId="873314f6-3c33-4903-9e96-b8f0cbce297d" providerId="ADAL" clId="{D64D62AB-4560-408F-A769-7B5FA89B2802}" dt="2018-10-10T19:53:27.707" v="541" actId="26606"/>
          <ac:spMkLst>
            <pc:docMk/>
            <pc:sldMk cId="319044816" sldId="289"/>
            <ac:spMk id="8" creationId="{9E74304E-CF2D-41E1-92CF-7FC508311BAE}"/>
          </ac:spMkLst>
        </pc:spChg>
        <pc:spChg chg="add del">
          <ac:chgData name="Cory Williams" userId="873314f6-3c33-4903-9e96-b8f0cbce297d" providerId="ADAL" clId="{D64D62AB-4560-408F-A769-7B5FA89B2802}" dt="2018-10-10T19:53:27.707" v="541" actId="26606"/>
          <ac:spMkLst>
            <pc:docMk/>
            <pc:sldMk cId="319044816" sldId="289"/>
            <ac:spMk id="16" creationId="{76E6212F-EB21-4328-8386-832840CB431A}"/>
          </ac:spMkLst>
        </pc:spChg>
        <pc:spChg chg="add del">
          <ac:chgData name="Cory Williams" userId="873314f6-3c33-4903-9e96-b8f0cbce297d" providerId="ADAL" clId="{D64D62AB-4560-408F-A769-7B5FA89B2802}" dt="2018-10-10T19:53:27.707" v="541" actId="26606"/>
          <ac:spMkLst>
            <pc:docMk/>
            <pc:sldMk cId="319044816" sldId="289"/>
            <ac:spMk id="18" creationId="{9E74304E-CF2D-41E1-92CF-7FC508311BAE}"/>
          </ac:spMkLst>
        </pc:spChg>
        <pc:picChg chg="mod">
          <ac:chgData name="Cory Williams" userId="873314f6-3c33-4903-9e96-b8f0cbce297d" providerId="ADAL" clId="{D64D62AB-4560-408F-A769-7B5FA89B2802}" dt="2018-10-10T19:53:27.707" v="541" actId="26606"/>
          <ac:picMkLst>
            <pc:docMk/>
            <pc:sldMk cId="319044816" sldId="289"/>
            <ac:picMk id="5" creationId="{2A74A712-7A10-488E-8075-3242764C95FB}"/>
          </ac:picMkLst>
        </pc:picChg>
        <pc:cxnChg chg="add del">
          <ac:chgData name="Cory Williams" userId="873314f6-3c33-4903-9e96-b8f0cbce297d" providerId="ADAL" clId="{D64D62AB-4560-408F-A769-7B5FA89B2802}" dt="2018-10-10T19:53:27.707" v="541" actId="26606"/>
          <ac:cxnSpMkLst>
            <pc:docMk/>
            <pc:sldMk cId="319044816" sldId="289"/>
            <ac:cxnSpMk id="14" creationId="{4717401F-8127-4697-8085-3D6C69B5D25D}"/>
          </ac:cxnSpMkLst>
        </pc:cxnChg>
        <pc:cxnChg chg="add del">
          <ac:chgData name="Cory Williams" userId="873314f6-3c33-4903-9e96-b8f0cbce297d" providerId="ADAL" clId="{D64D62AB-4560-408F-A769-7B5FA89B2802}" dt="2018-10-10T19:53:27.707" v="541" actId="26606"/>
          <ac:cxnSpMkLst>
            <pc:docMk/>
            <pc:sldMk cId="319044816" sldId="289"/>
            <ac:cxnSpMk id="20" creationId="{4717401F-8127-4697-8085-3D6C69B5D25D}"/>
          </ac:cxnSpMkLst>
        </pc:cxnChg>
      </pc:sldChg>
      <pc:sldChg chg="modSp">
        <pc:chgData name="Cory Williams" userId="873314f6-3c33-4903-9e96-b8f0cbce297d" providerId="ADAL" clId="{D64D62AB-4560-408F-A769-7B5FA89B2802}" dt="2018-10-10T20:07:21.346" v="590" actId="20577"/>
        <pc:sldMkLst>
          <pc:docMk/>
          <pc:sldMk cId="2146925627" sldId="292"/>
        </pc:sldMkLst>
        <pc:spChg chg="mod">
          <ac:chgData name="Cory Williams" userId="873314f6-3c33-4903-9e96-b8f0cbce297d" providerId="ADAL" clId="{D64D62AB-4560-408F-A769-7B5FA89B2802}" dt="2018-10-10T20:07:21.346" v="590" actId="20577"/>
          <ac:spMkLst>
            <pc:docMk/>
            <pc:sldMk cId="2146925627" sldId="292"/>
            <ac:spMk id="2" creationId="{F6AC81BD-56A5-4229-8B24-2E2F496C080D}"/>
          </ac:spMkLst>
        </pc:spChg>
        <pc:spChg chg="mod">
          <ac:chgData name="Cory Williams" userId="873314f6-3c33-4903-9e96-b8f0cbce297d" providerId="ADAL" clId="{D64D62AB-4560-408F-A769-7B5FA89B2802}" dt="2018-10-10T19:09:08.518" v="204" actId="20577"/>
          <ac:spMkLst>
            <pc:docMk/>
            <pc:sldMk cId="2146925627" sldId="292"/>
            <ac:spMk id="3" creationId="{4DB42736-E479-454E-A9A2-CCF1AB786584}"/>
          </ac:spMkLst>
        </pc:spChg>
      </pc:sldChg>
      <pc:sldChg chg="addSp delSp modSp mod ord setBg setClrOvrMap">
        <pc:chgData name="Cory Williams" userId="873314f6-3c33-4903-9e96-b8f0cbce297d" providerId="ADAL" clId="{D64D62AB-4560-408F-A769-7B5FA89B2802}" dt="2018-10-10T20:48:08.326" v="1091"/>
        <pc:sldMkLst>
          <pc:docMk/>
          <pc:sldMk cId="3332474254" sldId="293"/>
        </pc:sldMkLst>
        <pc:spChg chg="mod ord">
          <ac:chgData name="Cory Williams" userId="873314f6-3c33-4903-9e96-b8f0cbce297d" providerId="ADAL" clId="{D64D62AB-4560-408F-A769-7B5FA89B2802}" dt="2018-10-10T20:39:34.427" v="921" actId="26606"/>
          <ac:spMkLst>
            <pc:docMk/>
            <pc:sldMk cId="3332474254" sldId="293"/>
            <ac:spMk id="2" creationId="{67C33791-89F7-491C-A0F8-497A47DFA773}"/>
          </ac:spMkLst>
        </pc:spChg>
        <pc:spChg chg="mod ord">
          <ac:chgData name="Cory Williams" userId="873314f6-3c33-4903-9e96-b8f0cbce297d" providerId="ADAL" clId="{D64D62AB-4560-408F-A769-7B5FA89B2802}" dt="2018-10-10T20:39:34.427" v="921" actId="26606"/>
          <ac:spMkLst>
            <pc:docMk/>
            <pc:sldMk cId="3332474254" sldId="293"/>
            <ac:spMk id="3" creationId="{E0A53723-16EE-44FC-BB96-0A8CF3609102}"/>
          </ac:spMkLst>
        </pc:spChg>
        <pc:spChg chg="add del">
          <ac:chgData name="Cory Williams" userId="873314f6-3c33-4903-9e96-b8f0cbce297d" providerId="ADAL" clId="{D64D62AB-4560-408F-A769-7B5FA89B2802}" dt="2018-10-10T20:39:29.899" v="919" actId="26606"/>
          <ac:spMkLst>
            <pc:docMk/>
            <pc:sldMk cId="3332474254" sldId="293"/>
            <ac:spMk id="15" creationId="{37FEB674-D811-4FFE-A878-29D0C0ED18D4}"/>
          </ac:spMkLst>
        </pc:spChg>
        <pc:spChg chg="add del">
          <ac:chgData name="Cory Williams" userId="873314f6-3c33-4903-9e96-b8f0cbce297d" providerId="ADAL" clId="{D64D62AB-4560-408F-A769-7B5FA89B2802}" dt="2018-10-10T20:39:34.427" v="921" actId="26606"/>
          <ac:spMkLst>
            <pc:docMk/>
            <pc:sldMk cId="3332474254" sldId="293"/>
            <ac:spMk id="17" creationId="{CF62D2A7-8207-488C-9F46-316BA81A16C8}"/>
          </ac:spMkLst>
        </pc:spChg>
        <pc:picChg chg="add del">
          <ac:chgData name="Cory Williams" userId="873314f6-3c33-4903-9e96-b8f0cbce297d" providerId="ADAL" clId="{D64D62AB-4560-408F-A769-7B5FA89B2802}" dt="2018-10-10T20:35:38.963" v="833"/>
          <ac:picMkLst>
            <pc:docMk/>
            <pc:sldMk cId="3332474254" sldId="293"/>
            <ac:picMk id="4" creationId="{2870A494-32C4-49D3-AFD8-8F2E7A2658C7}"/>
          </ac:picMkLst>
        </pc:picChg>
        <pc:picChg chg="add del">
          <ac:chgData name="Cory Williams" userId="873314f6-3c33-4903-9e96-b8f0cbce297d" providerId="ADAL" clId="{D64D62AB-4560-408F-A769-7B5FA89B2802}" dt="2018-10-10T20:35:38.963" v="833"/>
          <ac:picMkLst>
            <pc:docMk/>
            <pc:sldMk cId="3332474254" sldId="293"/>
            <ac:picMk id="5" creationId="{F3E28805-231F-463F-A5C0-C268AD37C02D}"/>
          </ac:picMkLst>
        </pc:picChg>
        <pc:picChg chg="add del">
          <ac:chgData name="Cory Williams" userId="873314f6-3c33-4903-9e96-b8f0cbce297d" providerId="ADAL" clId="{D64D62AB-4560-408F-A769-7B5FA89B2802}" dt="2018-10-10T20:36:18.580" v="837" actId="478"/>
          <ac:picMkLst>
            <pc:docMk/>
            <pc:sldMk cId="3332474254" sldId="293"/>
            <ac:picMk id="6" creationId="{C8CF354B-0CCE-44AA-A04D-E71B7DC6B8F8}"/>
          </ac:picMkLst>
        </pc:picChg>
        <pc:picChg chg="add del">
          <ac:chgData name="Cory Williams" userId="873314f6-3c33-4903-9e96-b8f0cbce297d" providerId="ADAL" clId="{D64D62AB-4560-408F-A769-7B5FA89B2802}" dt="2018-10-10T20:36:21.513" v="838" actId="478"/>
          <ac:picMkLst>
            <pc:docMk/>
            <pc:sldMk cId="3332474254" sldId="293"/>
            <ac:picMk id="7" creationId="{52F07697-7664-4550-8A1A-7ABB683DB745}"/>
          </ac:picMkLst>
        </pc:picChg>
        <pc:picChg chg="add del">
          <ac:chgData name="Cory Williams" userId="873314f6-3c33-4903-9e96-b8f0cbce297d" providerId="ADAL" clId="{D64D62AB-4560-408F-A769-7B5FA89B2802}" dt="2018-10-10T20:36:41.789" v="844" actId="478"/>
          <ac:picMkLst>
            <pc:docMk/>
            <pc:sldMk cId="3332474254" sldId="293"/>
            <ac:picMk id="8" creationId="{7EA223A1-F060-4B34-8BD7-46CA10255A82}"/>
          </ac:picMkLst>
        </pc:picChg>
        <pc:picChg chg="add del mod ord">
          <ac:chgData name="Cory Williams" userId="873314f6-3c33-4903-9e96-b8f0cbce297d" providerId="ADAL" clId="{D64D62AB-4560-408F-A769-7B5FA89B2802}" dt="2018-10-10T20:39:35.153" v="922" actId="1076"/>
          <ac:picMkLst>
            <pc:docMk/>
            <pc:sldMk cId="3332474254" sldId="293"/>
            <ac:picMk id="9" creationId="{B22111B7-DD6A-4412-91E3-DEAFEB1E105F}"/>
          </ac:picMkLst>
        </pc:picChg>
        <pc:picChg chg="add mod ord">
          <ac:chgData name="Cory Williams" userId="873314f6-3c33-4903-9e96-b8f0cbce297d" providerId="ADAL" clId="{D64D62AB-4560-408F-A769-7B5FA89B2802}" dt="2018-10-10T20:39:34.427" v="921" actId="26606"/>
          <ac:picMkLst>
            <pc:docMk/>
            <pc:sldMk cId="3332474254" sldId="293"/>
            <ac:picMk id="10" creationId="{2C72CCB8-9EF2-4E5C-BF89-19CC3797C03E}"/>
          </ac:picMkLst>
        </pc:picChg>
      </pc:sldChg>
      <pc:sldChg chg="addSp modSp mod ord setBg">
        <pc:chgData name="Cory Williams" userId="873314f6-3c33-4903-9e96-b8f0cbce297d" providerId="ADAL" clId="{D64D62AB-4560-408F-A769-7B5FA89B2802}" dt="2018-10-10T20:48:08.326" v="1091"/>
        <pc:sldMkLst>
          <pc:docMk/>
          <pc:sldMk cId="1176082978" sldId="295"/>
        </pc:sldMkLst>
        <pc:spChg chg="mod">
          <ac:chgData name="Cory Williams" userId="873314f6-3c33-4903-9e96-b8f0cbce297d" providerId="ADAL" clId="{D64D62AB-4560-408F-A769-7B5FA89B2802}" dt="2018-10-10T20:40:59.064" v="1027" actId="26606"/>
          <ac:spMkLst>
            <pc:docMk/>
            <pc:sldMk cId="1176082978" sldId="295"/>
            <ac:spMk id="2" creationId="{42926B60-5E2C-4F91-A454-31A38AA4E67F}"/>
          </ac:spMkLst>
        </pc:spChg>
        <pc:spChg chg="mod">
          <ac:chgData name="Cory Williams" userId="873314f6-3c33-4903-9e96-b8f0cbce297d" providerId="ADAL" clId="{D64D62AB-4560-408F-A769-7B5FA89B2802}" dt="2018-10-10T20:40:59.064" v="1027" actId="26606"/>
          <ac:spMkLst>
            <pc:docMk/>
            <pc:sldMk cId="1176082978" sldId="295"/>
            <ac:spMk id="3" creationId="{5AD573E6-833A-4F97-B450-475658D0871D}"/>
          </ac:spMkLst>
        </pc:spChg>
        <pc:spChg chg="add">
          <ac:chgData name="Cory Williams" userId="873314f6-3c33-4903-9e96-b8f0cbce297d" providerId="ADAL" clId="{D64D62AB-4560-408F-A769-7B5FA89B2802}" dt="2018-10-10T20:40:59.064" v="1027" actId="26606"/>
          <ac:spMkLst>
            <pc:docMk/>
            <pc:sldMk cId="1176082978" sldId="295"/>
            <ac:spMk id="9" creationId="{3CD9DF72-87A3-404E-A828-84CBF11A8303}"/>
          </ac:spMkLst>
        </pc:spChg>
        <pc:picChg chg="add mod ord">
          <ac:chgData name="Cory Williams" userId="873314f6-3c33-4903-9e96-b8f0cbce297d" providerId="ADAL" clId="{D64D62AB-4560-408F-A769-7B5FA89B2802}" dt="2018-10-10T20:40:59.064" v="1027" actId="26606"/>
          <ac:picMkLst>
            <pc:docMk/>
            <pc:sldMk cId="1176082978" sldId="295"/>
            <ac:picMk id="4" creationId="{94E9E0E5-90EC-4191-B372-C876C9C96BB7}"/>
          </ac:picMkLst>
        </pc:picChg>
        <pc:cxnChg chg="add">
          <ac:chgData name="Cory Williams" userId="873314f6-3c33-4903-9e96-b8f0cbce297d" providerId="ADAL" clId="{D64D62AB-4560-408F-A769-7B5FA89B2802}" dt="2018-10-10T20:40:59.064" v="1027" actId="26606"/>
          <ac:cxnSpMkLst>
            <pc:docMk/>
            <pc:sldMk cId="1176082978" sldId="295"/>
            <ac:cxnSpMk id="11" creationId="{20E3A342-4D61-4E3F-AF90-1AB42AEB96CC}"/>
          </ac:cxnSpMkLst>
        </pc:cxnChg>
      </pc:sldChg>
      <pc:sldChg chg="addSp modSp">
        <pc:chgData name="Cory Williams" userId="873314f6-3c33-4903-9e96-b8f0cbce297d" providerId="ADAL" clId="{D64D62AB-4560-408F-A769-7B5FA89B2802}" dt="2018-10-09T21:53:36.960" v="169" actId="1076"/>
        <pc:sldMkLst>
          <pc:docMk/>
          <pc:sldMk cId="1761447689" sldId="304"/>
        </pc:sldMkLst>
        <pc:spChg chg="add mod">
          <ac:chgData name="Cory Williams" userId="873314f6-3c33-4903-9e96-b8f0cbce297d" providerId="ADAL" clId="{D64D62AB-4560-408F-A769-7B5FA89B2802}" dt="2018-10-09T21:53:36.960" v="169" actId="1076"/>
          <ac:spMkLst>
            <pc:docMk/>
            <pc:sldMk cId="1761447689" sldId="304"/>
            <ac:spMk id="6" creationId="{13BDAF64-606F-49D6-9723-2D99CA268B3D}"/>
          </ac:spMkLst>
        </pc:spChg>
        <pc:picChg chg="add mod">
          <ac:chgData name="Cory Williams" userId="873314f6-3c33-4903-9e96-b8f0cbce297d" providerId="ADAL" clId="{D64D62AB-4560-408F-A769-7B5FA89B2802}" dt="2018-10-09T21:49:35.659" v="167" actId="1076"/>
          <ac:picMkLst>
            <pc:docMk/>
            <pc:sldMk cId="1761447689" sldId="304"/>
            <ac:picMk id="5" creationId="{DC51C65B-67CB-47FE-A3F6-B8BDADB1C57C}"/>
          </ac:picMkLst>
        </pc:picChg>
      </pc:sldChg>
      <pc:sldChg chg="ord">
        <pc:chgData name="Cory Williams" userId="873314f6-3c33-4903-9e96-b8f0cbce297d" providerId="ADAL" clId="{D64D62AB-4560-408F-A769-7B5FA89B2802}" dt="2018-10-10T20:48:18.529" v="1093"/>
        <pc:sldMkLst>
          <pc:docMk/>
          <pc:sldMk cId="3242000096" sldId="305"/>
        </pc:sldMkLst>
      </pc:sldChg>
      <pc:sldChg chg="ord">
        <pc:chgData name="Cory Williams" userId="873314f6-3c33-4903-9e96-b8f0cbce297d" providerId="ADAL" clId="{D64D62AB-4560-408F-A769-7B5FA89B2802}" dt="2018-10-10T20:48:18.529" v="1093"/>
        <pc:sldMkLst>
          <pc:docMk/>
          <pc:sldMk cId="360520482" sldId="306"/>
        </pc:sldMkLst>
      </pc:sldChg>
      <pc:sldChg chg="ord">
        <pc:chgData name="Cory Williams" userId="873314f6-3c33-4903-9e96-b8f0cbce297d" providerId="ADAL" clId="{D64D62AB-4560-408F-A769-7B5FA89B2802}" dt="2018-10-10T20:48:18.529" v="1093"/>
        <pc:sldMkLst>
          <pc:docMk/>
          <pc:sldMk cId="3643748905" sldId="307"/>
        </pc:sldMkLst>
      </pc:sldChg>
      <pc:sldChg chg="ord">
        <pc:chgData name="Cory Williams" userId="873314f6-3c33-4903-9e96-b8f0cbce297d" providerId="ADAL" clId="{D64D62AB-4560-408F-A769-7B5FA89B2802}" dt="2018-10-10T20:48:18.529" v="1093"/>
        <pc:sldMkLst>
          <pc:docMk/>
          <pc:sldMk cId="2173514466" sldId="308"/>
        </pc:sldMkLst>
      </pc:sldChg>
      <pc:sldChg chg="ord">
        <pc:chgData name="Cory Williams" userId="873314f6-3c33-4903-9e96-b8f0cbce297d" providerId="ADAL" clId="{D64D62AB-4560-408F-A769-7B5FA89B2802}" dt="2018-10-10T20:48:18.529" v="1093"/>
        <pc:sldMkLst>
          <pc:docMk/>
          <pc:sldMk cId="4258920086" sldId="309"/>
        </pc:sldMkLst>
      </pc:sldChg>
      <pc:sldChg chg="ord">
        <pc:chgData name="Cory Williams" userId="873314f6-3c33-4903-9e96-b8f0cbce297d" providerId="ADAL" clId="{D64D62AB-4560-408F-A769-7B5FA89B2802}" dt="2018-10-10T20:48:18.529" v="1093"/>
        <pc:sldMkLst>
          <pc:docMk/>
          <pc:sldMk cId="3862028204" sldId="310"/>
        </pc:sldMkLst>
      </pc:sldChg>
      <pc:sldChg chg="ord">
        <pc:chgData name="Cory Williams" userId="873314f6-3c33-4903-9e96-b8f0cbce297d" providerId="ADAL" clId="{D64D62AB-4560-408F-A769-7B5FA89B2802}" dt="2018-10-10T20:48:18.529" v="1093"/>
        <pc:sldMkLst>
          <pc:docMk/>
          <pc:sldMk cId="119109460" sldId="311"/>
        </pc:sldMkLst>
      </pc:sldChg>
      <pc:sldChg chg="ord">
        <pc:chgData name="Cory Williams" userId="873314f6-3c33-4903-9e96-b8f0cbce297d" providerId="ADAL" clId="{D64D62AB-4560-408F-A769-7B5FA89B2802}" dt="2018-10-10T20:48:18.529" v="1093"/>
        <pc:sldMkLst>
          <pc:docMk/>
          <pc:sldMk cId="2770317575" sldId="312"/>
        </pc:sldMkLst>
      </pc:sldChg>
      <pc:sldChg chg="ord">
        <pc:chgData name="Cory Williams" userId="873314f6-3c33-4903-9e96-b8f0cbce297d" providerId="ADAL" clId="{D64D62AB-4560-408F-A769-7B5FA89B2802}" dt="2018-10-10T20:48:18.529" v="1093"/>
        <pc:sldMkLst>
          <pc:docMk/>
          <pc:sldMk cId="1183895781" sldId="313"/>
        </pc:sldMkLst>
      </pc:sldChg>
      <pc:sldChg chg="ord">
        <pc:chgData name="Cory Williams" userId="873314f6-3c33-4903-9e96-b8f0cbce297d" providerId="ADAL" clId="{D64D62AB-4560-408F-A769-7B5FA89B2802}" dt="2018-10-10T20:48:18.529" v="1093"/>
        <pc:sldMkLst>
          <pc:docMk/>
          <pc:sldMk cId="2813012752" sldId="314"/>
        </pc:sldMkLst>
      </pc:sldChg>
      <pc:sldChg chg="ord">
        <pc:chgData name="Cory Williams" userId="873314f6-3c33-4903-9e96-b8f0cbce297d" providerId="ADAL" clId="{D64D62AB-4560-408F-A769-7B5FA89B2802}" dt="2018-10-10T20:48:18.529" v="1093"/>
        <pc:sldMkLst>
          <pc:docMk/>
          <pc:sldMk cId="1708788847" sldId="315"/>
        </pc:sldMkLst>
      </pc:sldChg>
      <pc:sldChg chg="ord">
        <pc:chgData name="Cory Williams" userId="873314f6-3c33-4903-9e96-b8f0cbce297d" providerId="ADAL" clId="{D64D62AB-4560-408F-A769-7B5FA89B2802}" dt="2018-10-10T20:48:18.529" v="1093"/>
        <pc:sldMkLst>
          <pc:docMk/>
          <pc:sldMk cId="768790014" sldId="317"/>
        </pc:sldMkLst>
      </pc:sldChg>
      <pc:sldChg chg="addSp delSp modSp mod ord setBg">
        <pc:chgData name="Cory Williams" userId="873314f6-3c33-4903-9e96-b8f0cbce297d" providerId="ADAL" clId="{D64D62AB-4560-408F-A769-7B5FA89B2802}" dt="2018-10-10T20:48:18.529" v="1093"/>
        <pc:sldMkLst>
          <pc:docMk/>
          <pc:sldMk cId="1298283358" sldId="318"/>
        </pc:sldMkLst>
        <pc:spChg chg="mod">
          <ac:chgData name="Cory Williams" userId="873314f6-3c33-4903-9e96-b8f0cbce297d" providerId="ADAL" clId="{D64D62AB-4560-408F-A769-7B5FA89B2802}" dt="2018-10-09T20:47:50.554" v="2" actId="26606"/>
          <ac:spMkLst>
            <pc:docMk/>
            <pc:sldMk cId="1298283358" sldId="318"/>
            <ac:spMk id="2" creationId="{9DAB9D9C-5FE2-418F-A73D-3F468D4696F2}"/>
          </ac:spMkLst>
        </pc:spChg>
        <pc:spChg chg="add del">
          <ac:chgData name="Cory Williams" userId="873314f6-3c33-4903-9e96-b8f0cbce297d" providerId="ADAL" clId="{D64D62AB-4560-408F-A769-7B5FA89B2802}" dt="2018-10-09T20:47:50.554" v="2" actId="26606"/>
          <ac:spMkLst>
            <pc:docMk/>
            <pc:sldMk cId="1298283358" sldId="318"/>
            <ac:spMk id="3" creationId="{CD30B60E-A2C6-4BA1-AEA9-0C4421D8335F}"/>
          </ac:spMkLst>
        </pc:spChg>
        <pc:graphicFrameChg chg="add del">
          <ac:chgData name="Cory Williams" userId="873314f6-3c33-4903-9e96-b8f0cbce297d" providerId="ADAL" clId="{D64D62AB-4560-408F-A769-7B5FA89B2802}" dt="2018-10-09T20:47:50.459" v="1" actId="26606"/>
          <ac:graphicFrameMkLst>
            <pc:docMk/>
            <pc:sldMk cId="1298283358" sldId="318"/>
            <ac:graphicFrameMk id="5" creationId="{1D978FC2-E8A2-4A92-983A-D133022ECD3B}"/>
          </ac:graphicFrameMkLst>
        </pc:graphicFrameChg>
        <pc:graphicFrameChg chg="add">
          <ac:chgData name="Cory Williams" userId="873314f6-3c33-4903-9e96-b8f0cbce297d" providerId="ADAL" clId="{D64D62AB-4560-408F-A769-7B5FA89B2802}" dt="2018-10-09T20:47:50.554" v="2" actId="26606"/>
          <ac:graphicFrameMkLst>
            <pc:docMk/>
            <pc:sldMk cId="1298283358" sldId="318"/>
            <ac:graphicFrameMk id="7" creationId="{7479E328-D7B2-497C-BC2A-43DA29EA414C}"/>
          </ac:graphicFrameMkLst>
        </pc:graphicFrameChg>
      </pc:sldChg>
      <pc:sldChg chg="modSp">
        <pc:chgData name="Cory Williams" userId="873314f6-3c33-4903-9e96-b8f0cbce297d" providerId="ADAL" clId="{D64D62AB-4560-408F-A769-7B5FA89B2802}" dt="2018-10-09T21:12:39.673" v="159" actId="20577"/>
        <pc:sldMkLst>
          <pc:docMk/>
          <pc:sldMk cId="2698264261" sldId="330"/>
        </pc:sldMkLst>
        <pc:spChg chg="mod">
          <ac:chgData name="Cory Williams" userId="873314f6-3c33-4903-9e96-b8f0cbce297d" providerId="ADAL" clId="{D64D62AB-4560-408F-A769-7B5FA89B2802}" dt="2018-10-09T21:12:39.673" v="159" actId="20577"/>
          <ac:spMkLst>
            <pc:docMk/>
            <pc:sldMk cId="2698264261" sldId="330"/>
            <ac:spMk id="3" creationId="{4A09388D-2B2B-4A69-A24B-3BE74F17834A}"/>
          </ac:spMkLst>
        </pc:spChg>
      </pc:sldChg>
      <pc:sldChg chg="addSp delSp modSp new add mod setBg setClrOvrMap">
        <pc:chgData name="Cory Williams" userId="873314f6-3c33-4903-9e96-b8f0cbce297d" providerId="ADAL" clId="{D64D62AB-4560-408F-A769-7B5FA89B2802}" dt="2018-10-10T20:03:11.243" v="589" actId="14100"/>
        <pc:sldMkLst>
          <pc:docMk/>
          <pc:sldMk cId="3584495401" sldId="331"/>
        </pc:sldMkLst>
        <pc:spChg chg="mod">
          <ac:chgData name="Cory Williams" userId="873314f6-3c33-4903-9e96-b8f0cbce297d" providerId="ADAL" clId="{D64D62AB-4560-408F-A769-7B5FA89B2802}" dt="2018-10-10T19:54:05.336" v="584" actId="20577"/>
          <ac:spMkLst>
            <pc:docMk/>
            <pc:sldMk cId="3584495401" sldId="331"/>
            <ac:spMk id="2" creationId="{7BDCE0D8-3C1D-4D14-BE3A-5D5164A5883A}"/>
          </ac:spMkLst>
        </pc:spChg>
        <pc:spChg chg="mod ord">
          <ac:chgData name="Cory Williams" userId="873314f6-3c33-4903-9e96-b8f0cbce297d" providerId="ADAL" clId="{D64D62AB-4560-408F-A769-7B5FA89B2802}" dt="2018-10-10T19:54:19.365" v="586" actId="26606"/>
          <ac:spMkLst>
            <pc:docMk/>
            <pc:sldMk cId="3584495401" sldId="331"/>
            <ac:spMk id="3" creationId="{41850367-0339-4065-9404-0A2EA2E4A459}"/>
          </ac:spMkLst>
        </pc:spChg>
        <pc:spChg chg="add">
          <ac:chgData name="Cory Williams" userId="873314f6-3c33-4903-9e96-b8f0cbce297d" providerId="ADAL" clId="{D64D62AB-4560-408F-A769-7B5FA89B2802}" dt="2018-10-10T19:15:29.218" v="447"/>
          <ac:spMkLst>
            <pc:docMk/>
            <pc:sldMk cId="3584495401" sldId="331"/>
            <ac:spMk id="5" creationId="{FEB6520A-FFAF-4BA3-A360-44ADE6ED0093}"/>
          </ac:spMkLst>
        </pc:spChg>
        <pc:spChg chg="add del">
          <ac:chgData name="Cory Williams" userId="873314f6-3c33-4903-9e96-b8f0cbce297d" providerId="ADAL" clId="{D64D62AB-4560-408F-A769-7B5FA89B2802}" dt="2018-10-10T19:27:37.008" v="463" actId="26606"/>
          <ac:spMkLst>
            <pc:docMk/>
            <pc:sldMk cId="3584495401" sldId="331"/>
            <ac:spMk id="15" creationId="{F56F5174-31D9-4DBB-AAB7-A1FD7BDB1352}"/>
          </ac:spMkLst>
        </pc:spChg>
        <pc:spChg chg="add del">
          <ac:chgData name="Cory Williams" userId="873314f6-3c33-4903-9e96-b8f0cbce297d" providerId="ADAL" clId="{D64D62AB-4560-408F-A769-7B5FA89B2802}" dt="2018-10-10T19:54:19.365" v="586" actId="26606"/>
          <ac:spMkLst>
            <pc:docMk/>
            <pc:sldMk cId="3584495401" sldId="331"/>
            <ac:spMk id="16" creationId="{46F7435D-E3DB-47B1-BA61-B00ACC83A9DE}"/>
          </ac:spMkLst>
        </pc:spChg>
        <pc:spChg chg="add del">
          <ac:chgData name="Cory Williams" userId="873314f6-3c33-4903-9e96-b8f0cbce297d" providerId="ADAL" clId="{D64D62AB-4560-408F-A769-7B5FA89B2802}" dt="2018-10-10T19:26:51.878" v="453" actId="26606"/>
          <ac:spMkLst>
            <pc:docMk/>
            <pc:sldMk cId="3584495401" sldId="331"/>
            <ac:spMk id="17" creationId="{C991AD47-9C99-472F-BDAA-21B183F33947}"/>
          </ac:spMkLst>
        </pc:spChg>
        <pc:spChg chg="add del">
          <ac:chgData name="Cory Williams" userId="873314f6-3c33-4903-9e96-b8f0cbce297d" providerId="ADAL" clId="{D64D62AB-4560-408F-A769-7B5FA89B2802}" dt="2018-10-10T19:27:35.161" v="459" actId="26606"/>
          <ac:spMkLst>
            <pc:docMk/>
            <pc:sldMk cId="3584495401" sldId="331"/>
            <ac:spMk id="18" creationId="{B50AB553-2A96-4A92-96F2-93548E096954}"/>
          </ac:spMkLst>
        </pc:spChg>
        <pc:spChg chg="add del">
          <ac:chgData name="Cory Williams" userId="873314f6-3c33-4903-9e96-b8f0cbce297d" providerId="ADAL" clId="{D64D62AB-4560-408F-A769-7B5FA89B2802}" dt="2018-10-10T19:26:51.878" v="453" actId="26606"/>
          <ac:spMkLst>
            <pc:docMk/>
            <pc:sldMk cId="3584495401" sldId="331"/>
            <ac:spMk id="19" creationId="{9E706731-3860-4E73-9335-A870F6741F0B}"/>
          </ac:spMkLst>
        </pc:spChg>
        <pc:spChg chg="add del">
          <ac:chgData name="Cory Williams" userId="873314f6-3c33-4903-9e96-b8f0cbce297d" providerId="ADAL" clId="{D64D62AB-4560-408F-A769-7B5FA89B2802}" dt="2018-10-10T19:26:51.878" v="453" actId="26606"/>
          <ac:spMkLst>
            <pc:docMk/>
            <pc:sldMk cId="3584495401" sldId="331"/>
            <ac:spMk id="21" creationId="{CD2ED21F-DC95-4AD1-8327-D561F5FCA3A6}"/>
          </ac:spMkLst>
        </pc:spChg>
        <pc:spChg chg="add del">
          <ac:chgData name="Cory Williams" userId="873314f6-3c33-4903-9e96-b8f0cbce297d" providerId="ADAL" clId="{D64D62AB-4560-408F-A769-7B5FA89B2802}" dt="2018-10-10T19:27:37.008" v="463" actId="26606"/>
          <ac:spMkLst>
            <pc:docMk/>
            <pc:sldMk cId="3584495401" sldId="331"/>
            <ac:spMk id="22" creationId="{F9A95BEE-6BB1-4A28-A8E6-A34B2E42EF87}"/>
          </ac:spMkLst>
        </pc:spChg>
        <pc:spChg chg="add del">
          <ac:chgData name="Cory Williams" userId="873314f6-3c33-4903-9e96-b8f0cbce297d" providerId="ADAL" clId="{D64D62AB-4560-408F-A769-7B5FA89B2802}" dt="2018-10-10T19:54:19.365" v="586" actId="26606"/>
          <ac:spMkLst>
            <pc:docMk/>
            <pc:sldMk cId="3584495401" sldId="331"/>
            <ac:spMk id="23" creationId="{F263A0B5-F8C4-4116-809F-78A768EA79A6}"/>
          </ac:spMkLst>
        </pc:spChg>
        <pc:spChg chg="add del">
          <ac:chgData name="Cory Williams" userId="873314f6-3c33-4903-9e96-b8f0cbce297d" providerId="ADAL" clId="{D64D62AB-4560-408F-A769-7B5FA89B2802}" dt="2018-10-10T19:27:37.630" v="465" actId="26606"/>
          <ac:spMkLst>
            <pc:docMk/>
            <pc:sldMk cId="3584495401" sldId="331"/>
            <ac:spMk id="24" creationId="{AFA67CD3-AB4E-4A7A-BEB8-53C445D8C44E}"/>
          </ac:spMkLst>
        </pc:spChg>
        <pc:spChg chg="add del">
          <ac:chgData name="Cory Williams" userId="873314f6-3c33-4903-9e96-b8f0cbce297d" providerId="ADAL" clId="{D64D62AB-4560-408F-A769-7B5FA89B2802}" dt="2018-10-10T19:27:37.630" v="465" actId="26606"/>
          <ac:spMkLst>
            <pc:docMk/>
            <pc:sldMk cId="3584495401" sldId="331"/>
            <ac:spMk id="26" creationId="{339C8D78-A644-462F-B674-F440635E5353}"/>
          </ac:spMkLst>
        </pc:spChg>
        <pc:spChg chg="add">
          <ac:chgData name="Cory Williams" userId="873314f6-3c33-4903-9e96-b8f0cbce297d" providerId="ADAL" clId="{D64D62AB-4560-408F-A769-7B5FA89B2802}" dt="2018-10-10T19:54:19.365" v="586" actId="26606"/>
          <ac:spMkLst>
            <pc:docMk/>
            <pc:sldMk cId="3584495401" sldId="331"/>
            <ac:spMk id="27" creationId="{46F7435D-E3DB-47B1-BA61-B00ACC83A9DE}"/>
          </ac:spMkLst>
        </pc:spChg>
        <pc:spChg chg="add del">
          <ac:chgData name="Cory Williams" userId="873314f6-3c33-4903-9e96-b8f0cbce297d" providerId="ADAL" clId="{D64D62AB-4560-408F-A769-7B5FA89B2802}" dt="2018-10-10T19:28:04.202" v="479" actId="26606"/>
          <ac:spMkLst>
            <pc:docMk/>
            <pc:sldMk cId="3584495401" sldId="331"/>
            <ac:spMk id="28" creationId="{867D4867-5BA7-4462-B2F6-A23F4A622AA7}"/>
          </ac:spMkLst>
        </pc:spChg>
        <pc:spChg chg="add">
          <ac:chgData name="Cory Williams" userId="873314f6-3c33-4903-9e96-b8f0cbce297d" providerId="ADAL" clId="{D64D62AB-4560-408F-A769-7B5FA89B2802}" dt="2018-10-10T19:54:19.365" v="586" actId="26606"/>
          <ac:spMkLst>
            <pc:docMk/>
            <pc:sldMk cId="3584495401" sldId="331"/>
            <ac:spMk id="30" creationId="{F263A0B5-F8C4-4116-809F-78A768EA79A6}"/>
          </ac:spMkLst>
        </pc:spChg>
        <pc:spChg chg="add del">
          <ac:chgData name="Cory Williams" userId="873314f6-3c33-4903-9e96-b8f0cbce297d" providerId="ADAL" clId="{D64D62AB-4560-408F-A769-7B5FA89B2802}" dt="2018-10-10T19:27:46.312" v="468" actId="26606"/>
          <ac:spMkLst>
            <pc:docMk/>
            <pc:sldMk cId="3584495401" sldId="331"/>
            <ac:spMk id="33" creationId="{B4147794-66B7-4CDE-BC75-BBDC48B2FCEB}"/>
          </ac:spMkLst>
        </pc:spChg>
        <pc:spChg chg="add del">
          <ac:chgData name="Cory Williams" userId="873314f6-3c33-4903-9e96-b8f0cbce297d" providerId="ADAL" clId="{D64D62AB-4560-408F-A769-7B5FA89B2802}" dt="2018-10-10T19:27:46.312" v="468" actId="26606"/>
          <ac:spMkLst>
            <pc:docMk/>
            <pc:sldMk cId="3584495401" sldId="331"/>
            <ac:spMk id="35" creationId="{41202E79-1236-4DF8-9921-F47A0B079C13}"/>
          </ac:spMkLst>
        </pc:spChg>
        <pc:spChg chg="add del">
          <ac:chgData name="Cory Williams" userId="873314f6-3c33-4903-9e96-b8f0cbce297d" providerId="ADAL" clId="{D64D62AB-4560-408F-A769-7B5FA89B2802}" dt="2018-10-10T19:27:46.799" v="470" actId="26606"/>
          <ac:spMkLst>
            <pc:docMk/>
            <pc:sldMk cId="3584495401" sldId="331"/>
            <ac:spMk id="37" creationId="{58F1FB8D-1842-4A04-998D-6CF047AB2790}"/>
          </ac:spMkLst>
        </pc:spChg>
        <pc:spChg chg="add del">
          <ac:chgData name="Cory Williams" userId="873314f6-3c33-4903-9e96-b8f0cbce297d" providerId="ADAL" clId="{D64D62AB-4560-408F-A769-7B5FA89B2802}" dt="2018-10-10T19:27:46.799" v="470" actId="26606"/>
          <ac:spMkLst>
            <pc:docMk/>
            <pc:sldMk cId="3584495401" sldId="331"/>
            <ac:spMk id="38" creationId="{56C20283-73E0-40EC-8AD8-057F581F64C2}"/>
          </ac:spMkLst>
        </pc:spChg>
        <pc:spChg chg="add del">
          <ac:chgData name="Cory Williams" userId="873314f6-3c33-4903-9e96-b8f0cbce297d" providerId="ADAL" clId="{D64D62AB-4560-408F-A769-7B5FA89B2802}" dt="2018-10-10T19:27:46.799" v="470" actId="26606"/>
          <ac:spMkLst>
            <pc:docMk/>
            <pc:sldMk cId="3584495401" sldId="331"/>
            <ac:spMk id="39" creationId="{3FCC729B-E528-40C3-82D3-BA4375575E87}"/>
          </ac:spMkLst>
        </pc:spChg>
        <pc:spChg chg="add del">
          <ac:chgData name="Cory Williams" userId="873314f6-3c33-4903-9e96-b8f0cbce297d" providerId="ADAL" clId="{D64D62AB-4560-408F-A769-7B5FA89B2802}" dt="2018-10-10T19:27:51.725" v="472" actId="26606"/>
          <ac:spMkLst>
            <pc:docMk/>
            <pc:sldMk cId="3584495401" sldId="331"/>
            <ac:spMk id="41" creationId="{6FBDFA86-51D3-4729-B154-796918372804}"/>
          </ac:spMkLst>
        </pc:spChg>
        <pc:spChg chg="add del">
          <ac:chgData name="Cory Williams" userId="873314f6-3c33-4903-9e96-b8f0cbce297d" providerId="ADAL" clId="{D64D62AB-4560-408F-A769-7B5FA89B2802}" dt="2018-10-10T19:27:53.998" v="474" actId="26606"/>
          <ac:spMkLst>
            <pc:docMk/>
            <pc:sldMk cId="3584495401" sldId="331"/>
            <ac:spMk id="44" creationId="{56C20283-73E0-40EC-8AD8-057F581F64C2}"/>
          </ac:spMkLst>
        </pc:spChg>
        <pc:spChg chg="add del">
          <ac:chgData name="Cory Williams" userId="873314f6-3c33-4903-9e96-b8f0cbce297d" providerId="ADAL" clId="{D64D62AB-4560-408F-A769-7B5FA89B2802}" dt="2018-10-10T19:27:53.998" v="474" actId="26606"/>
          <ac:spMkLst>
            <pc:docMk/>
            <pc:sldMk cId="3584495401" sldId="331"/>
            <ac:spMk id="45" creationId="{3FCC729B-E528-40C3-82D3-BA4375575E87}"/>
          </ac:spMkLst>
        </pc:spChg>
        <pc:spChg chg="add del">
          <ac:chgData name="Cory Williams" userId="873314f6-3c33-4903-9e96-b8f0cbce297d" providerId="ADAL" clId="{D64D62AB-4560-408F-A769-7B5FA89B2802}" dt="2018-10-10T19:27:53.998" v="474" actId="26606"/>
          <ac:spMkLst>
            <pc:docMk/>
            <pc:sldMk cId="3584495401" sldId="331"/>
            <ac:spMk id="46" creationId="{58F1FB8D-1842-4A04-998D-6CF047AB2790}"/>
          </ac:spMkLst>
        </pc:spChg>
        <pc:spChg chg="add del">
          <ac:chgData name="Cory Williams" userId="873314f6-3c33-4903-9e96-b8f0cbce297d" providerId="ADAL" clId="{D64D62AB-4560-408F-A769-7B5FA89B2802}" dt="2018-10-10T19:28:01.657" v="476" actId="26606"/>
          <ac:spMkLst>
            <pc:docMk/>
            <pc:sldMk cId="3584495401" sldId="331"/>
            <ac:spMk id="48" creationId="{68A4132F-DEC6-4332-A00C-A11AD4519B6C}"/>
          </ac:spMkLst>
        </pc:spChg>
        <pc:spChg chg="add del">
          <ac:chgData name="Cory Williams" userId="873314f6-3c33-4903-9e96-b8f0cbce297d" providerId="ADAL" clId="{D64D62AB-4560-408F-A769-7B5FA89B2802}" dt="2018-10-10T19:28:01.657" v="476" actId="26606"/>
          <ac:spMkLst>
            <pc:docMk/>
            <pc:sldMk cId="3584495401" sldId="331"/>
            <ac:spMk id="49" creationId="{64965EAE-E41A-435F-B993-07E824B6C977}"/>
          </ac:spMkLst>
        </pc:spChg>
        <pc:spChg chg="add del">
          <ac:chgData name="Cory Williams" userId="873314f6-3c33-4903-9e96-b8f0cbce297d" providerId="ADAL" clId="{D64D62AB-4560-408F-A769-7B5FA89B2802}" dt="2018-10-10T19:28:01.657" v="476" actId="26606"/>
          <ac:spMkLst>
            <pc:docMk/>
            <pc:sldMk cId="3584495401" sldId="331"/>
            <ac:spMk id="50" creationId="{152F8994-E6D4-4311-9548-C3607BC43645}"/>
          </ac:spMkLst>
        </pc:spChg>
        <pc:spChg chg="add del">
          <ac:chgData name="Cory Williams" userId="873314f6-3c33-4903-9e96-b8f0cbce297d" providerId="ADAL" clId="{D64D62AB-4560-408F-A769-7B5FA89B2802}" dt="2018-10-10T19:28:04.180" v="478" actId="26606"/>
          <ac:spMkLst>
            <pc:docMk/>
            <pc:sldMk cId="3584495401" sldId="331"/>
            <ac:spMk id="52" creationId="{56C20283-73E0-40EC-8AD8-057F581F64C2}"/>
          </ac:spMkLst>
        </pc:spChg>
        <pc:spChg chg="add del">
          <ac:chgData name="Cory Williams" userId="873314f6-3c33-4903-9e96-b8f0cbce297d" providerId="ADAL" clId="{D64D62AB-4560-408F-A769-7B5FA89B2802}" dt="2018-10-10T19:28:04.180" v="478" actId="26606"/>
          <ac:spMkLst>
            <pc:docMk/>
            <pc:sldMk cId="3584495401" sldId="331"/>
            <ac:spMk id="53" creationId="{3FCC729B-E528-40C3-82D3-BA4375575E87}"/>
          </ac:spMkLst>
        </pc:spChg>
        <pc:spChg chg="add del">
          <ac:chgData name="Cory Williams" userId="873314f6-3c33-4903-9e96-b8f0cbce297d" providerId="ADAL" clId="{D64D62AB-4560-408F-A769-7B5FA89B2802}" dt="2018-10-10T19:28:04.180" v="478" actId="26606"/>
          <ac:spMkLst>
            <pc:docMk/>
            <pc:sldMk cId="3584495401" sldId="331"/>
            <ac:spMk id="54" creationId="{58F1FB8D-1842-4A04-998D-6CF047AB2790}"/>
          </ac:spMkLst>
        </pc:spChg>
        <pc:grpChg chg="add mod">
          <ac:chgData name="Cory Williams" userId="873314f6-3c33-4903-9e96-b8f0cbce297d" providerId="ADAL" clId="{D64D62AB-4560-408F-A769-7B5FA89B2802}" dt="2018-10-10T19:15:54.179" v="448"/>
          <ac:grpSpMkLst>
            <pc:docMk/>
            <pc:sldMk cId="3584495401" sldId="331"/>
            <ac:grpSpMk id="4" creationId="{E26B8ACB-469E-445A-A566-8A0F97DBBF99}"/>
          </ac:grpSpMkLst>
        </pc:grpChg>
        <pc:grpChg chg="add mod">
          <ac:chgData name="Cory Williams" userId="873314f6-3c33-4903-9e96-b8f0cbce297d" providerId="ADAL" clId="{D64D62AB-4560-408F-A769-7B5FA89B2802}" dt="2018-10-10T19:15:54.179" v="448"/>
          <ac:grpSpMkLst>
            <pc:docMk/>
            <pc:sldMk cId="3584495401" sldId="331"/>
            <ac:grpSpMk id="6" creationId="{C935F1A5-7327-4E01-A8A3-AA3F9D2BBB2C}"/>
          </ac:grpSpMkLst>
        </pc:grpChg>
        <pc:picChg chg="add">
          <ac:chgData name="Cory Williams" userId="873314f6-3c33-4903-9e96-b8f0cbce297d" providerId="ADAL" clId="{D64D62AB-4560-408F-A769-7B5FA89B2802}" dt="2018-10-10T19:15:29.218" v="447"/>
          <ac:picMkLst>
            <pc:docMk/>
            <pc:sldMk cId="3584495401" sldId="331"/>
            <ac:picMk id="7" creationId="{BF7F2F21-7154-4573-9B25-E38647A4A70D}"/>
          </ac:picMkLst>
        </pc:picChg>
        <pc:picChg chg="add">
          <ac:chgData name="Cory Williams" userId="873314f6-3c33-4903-9e96-b8f0cbce297d" providerId="ADAL" clId="{D64D62AB-4560-408F-A769-7B5FA89B2802}" dt="2018-10-10T19:15:29.218" v="447"/>
          <ac:picMkLst>
            <pc:docMk/>
            <pc:sldMk cId="3584495401" sldId="331"/>
            <ac:picMk id="8" creationId="{35B5CBB5-0C9C-45C4-9C34-F59D8F66FA4A}"/>
          </ac:picMkLst>
        </pc:picChg>
        <pc:picChg chg="add">
          <ac:chgData name="Cory Williams" userId="873314f6-3c33-4903-9e96-b8f0cbce297d" providerId="ADAL" clId="{D64D62AB-4560-408F-A769-7B5FA89B2802}" dt="2018-10-10T19:15:29.218" v="447"/>
          <ac:picMkLst>
            <pc:docMk/>
            <pc:sldMk cId="3584495401" sldId="331"/>
            <ac:picMk id="9" creationId="{AAAA8CA9-3391-4D83-9CD9-0D8BDD450DB3}"/>
          </ac:picMkLst>
        </pc:picChg>
        <pc:picChg chg="add del mod ord">
          <ac:chgData name="Cory Williams" userId="873314f6-3c33-4903-9e96-b8f0cbce297d" providerId="ADAL" clId="{D64D62AB-4560-408F-A769-7B5FA89B2802}" dt="2018-10-10T19:27:17.750" v="454" actId="478"/>
          <ac:picMkLst>
            <pc:docMk/>
            <pc:sldMk cId="3584495401" sldId="331"/>
            <ac:picMk id="10" creationId="{9778279D-C1C5-4A8A-925F-18663D2CD3C4}"/>
          </ac:picMkLst>
        </pc:picChg>
        <pc:picChg chg="add del mod ord">
          <ac:chgData name="Cory Williams" userId="873314f6-3c33-4903-9e96-b8f0cbce297d" providerId="ADAL" clId="{D64D62AB-4560-408F-A769-7B5FA89B2802}" dt="2018-10-10T19:27:19.746" v="455" actId="478"/>
          <ac:picMkLst>
            <pc:docMk/>
            <pc:sldMk cId="3584495401" sldId="331"/>
            <ac:picMk id="11" creationId="{A2D42ABD-285C-4F76-914A-8B5B322F62E5}"/>
          </ac:picMkLst>
        </pc:picChg>
        <pc:picChg chg="add del mod">
          <ac:chgData name="Cory Williams" userId="873314f6-3c33-4903-9e96-b8f0cbce297d" providerId="ADAL" clId="{D64D62AB-4560-408F-A769-7B5FA89B2802}" dt="2018-10-10T19:27:21.485" v="456" actId="478"/>
          <ac:picMkLst>
            <pc:docMk/>
            <pc:sldMk cId="3584495401" sldId="331"/>
            <ac:picMk id="12" creationId="{AED9CBCB-A472-4393-885C-DC54D4D38072}"/>
          </ac:picMkLst>
        </pc:picChg>
        <pc:picChg chg="add mod ord">
          <ac:chgData name="Cory Williams" userId="873314f6-3c33-4903-9e96-b8f0cbce297d" providerId="ADAL" clId="{D64D62AB-4560-408F-A769-7B5FA89B2802}" dt="2018-10-10T20:03:11.243" v="589" actId="14100"/>
          <ac:picMkLst>
            <pc:docMk/>
            <pc:sldMk cId="3584495401" sldId="331"/>
            <ac:picMk id="13" creationId="{40C76288-2939-42E9-B9C7-ECCA08A3BCDF}"/>
          </ac:picMkLst>
        </pc:picChg>
        <pc:picChg chg="add del">
          <ac:chgData name="Cory Williams" userId="873314f6-3c33-4903-9e96-b8f0cbce297d" providerId="ADAL" clId="{D64D62AB-4560-408F-A769-7B5FA89B2802}" dt="2018-10-10T19:27:37.008" v="463" actId="26606"/>
          <ac:picMkLst>
            <pc:docMk/>
            <pc:sldMk cId="3584495401" sldId="331"/>
            <ac:picMk id="20" creationId="{AE113210-7872-481A-ADE6-3A05CCAF5EB2}"/>
          </ac:picMkLst>
        </pc:picChg>
        <pc:picChg chg="add del">
          <ac:chgData name="Cory Williams" userId="873314f6-3c33-4903-9e96-b8f0cbce297d" providerId="ADAL" clId="{D64D62AB-4560-408F-A769-7B5FA89B2802}" dt="2018-10-10T19:27:37.630" v="465" actId="26606"/>
          <ac:picMkLst>
            <pc:docMk/>
            <pc:sldMk cId="3584495401" sldId="331"/>
            <ac:picMk id="25" creationId="{07CF545F-9C2E-4446-97CD-AD92990C2B68}"/>
          </ac:picMkLst>
        </pc:picChg>
        <pc:cxnChg chg="add del">
          <ac:chgData name="Cory Williams" userId="873314f6-3c33-4903-9e96-b8f0cbce297d" providerId="ADAL" clId="{D64D62AB-4560-408F-A769-7B5FA89B2802}" dt="2018-10-10T19:27:51.725" v="472" actId="26606"/>
          <ac:cxnSpMkLst>
            <pc:docMk/>
            <pc:sldMk cId="3584495401" sldId="331"/>
            <ac:cxnSpMk id="42" creationId="{0F1CE7C6-BE91-42A7-9214-F33FD918C386}"/>
          </ac:cxnSpMkLst>
        </pc:cxnChg>
      </pc:sldChg>
      <pc:sldChg chg="addSp delSp modSp new add mod ord setBg setClrOvrMap">
        <pc:chgData name="Cory Williams" userId="873314f6-3c33-4903-9e96-b8f0cbce297d" providerId="ADAL" clId="{D64D62AB-4560-408F-A769-7B5FA89B2802}" dt="2018-10-10T20:48:08.326" v="1091"/>
        <pc:sldMkLst>
          <pc:docMk/>
          <pc:sldMk cId="177362223" sldId="333"/>
        </pc:sldMkLst>
        <pc:spChg chg="mod ord">
          <ac:chgData name="Cory Williams" userId="873314f6-3c33-4903-9e96-b8f0cbce297d" providerId="ADAL" clId="{D64D62AB-4560-408F-A769-7B5FA89B2802}" dt="2018-10-10T20:32:05.133" v="793" actId="26606"/>
          <ac:spMkLst>
            <pc:docMk/>
            <pc:sldMk cId="177362223" sldId="333"/>
            <ac:spMk id="2" creationId="{E55FCD5C-2E12-4C47-8DD8-561A712EBC89}"/>
          </ac:spMkLst>
        </pc:spChg>
        <pc:spChg chg="mod ord">
          <ac:chgData name="Cory Williams" userId="873314f6-3c33-4903-9e96-b8f0cbce297d" providerId="ADAL" clId="{D64D62AB-4560-408F-A769-7B5FA89B2802}" dt="2018-10-10T20:32:35.759" v="802" actId="1076"/>
          <ac:spMkLst>
            <pc:docMk/>
            <pc:sldMk cId="177362223" sldId="333"/>
            <ac:spMk id="3" creationId="{EF53AD1F-807F-44AB-9C8F-7B89B30B2669}"/>
          </ac:spMkLst>
        </pc:spChg>
        <pc:spChg chg="add del">
          <ac:chgData name="Cory Williams" userId="873314f6-3c33-4903-9e96-b8f0cbce297d" providerId="ADAL" clId="{D64D62AB-4560-408F-A769-7B5FA89B2802}" dt="2018-10-10T20:27:45.068" v="733" actId="26606"/>
          <ac:spMkLst>
            <pc:docMk/>
            <pc:sldMk cId="177362223" sldId="333"/>
            <ac:spMk id="11" creationId="{5CB593EA-2F98-479F-B4C4-F366571FA64D}"/>
          </ac:spMkLst>
        </pc:spChg>
        <pc:spChg chg="add del">
          <ac:chgData name="Cory Williams" userId="873314f6-3c33-4903-9e96-b8f0cbce297d" providerId="ADAL" clId="{D64D62AB-4560-408F-A769-7B5FA89B2802}" dt="2018-10-10T20:27:45.068" v="733" actId="26606"/>
          <ac:spMkLst>
            <pc:docMk/>
            <pc:sldMk cId="177362223" sldId="333"/>
            <ac:spMk id="12" creationId="{39BEB6D0-9E4E-4221-93D1-74ABECEE9EFC}"/>
          </ac:spMkLst>
        </pc:spChg>
        <pc:spChg chg="add del">
          <ac:chgData name="Cory Williams" userId="873314f6-3c33-4903-9e96-b8f0cbce297d" providerId="ADAL" clId="{D64D62AB-4560-408F-A769-7B5FA89B2802}" dt="2018-10-10T20:27:22.589" v="727" actId="26606"/>
          <ac:spMkLst>
            <pc:docMk/>
            <pc:sldMk cId="177362223" sldId="333"/>
            <ac:spMk id="14" creationId="{8DF8AE6E-38CD-4B2A-8E02-F099DD30EF40}"/>
          </ac:spMkLst>
        </pc:spChg>
        <pc:spChg chg="add del">
          <ac:chgData name="Cory Williams" userId="873314f6-3c33-4903-9e96-b8f0cbce297d" providerId="ADAL" clId="{D64D62AB-4560-408F-A769-7B5FA89B2802}" dt="2018-10-10T20:27:22.589" v="727" actId="26606"/>
          <ac:spMkLst>
            <pc:docMk/>
            <pc:sldMk cId="177362223" sldId="333"/>
            <ac:spMk id="16" creationId="{23293907-0F26-4752-BCD0-3AC2C5026383}"/>
          </ac:spMkLst>
        </pc:spChg>
        <pc:spChg chg="add del">
          <ac:chgData name="Cory Williams" userId="873314f6-3c33-4903-9e96-b8f0cbce297d" providerId="ADAL" clId="{D64D62AB-4560-408F-A769-7B5FA89B2802}" dt="2018-10-10T20:27:22.589" v="727" actId="26606"/>
          <ac:spMkLst>
            <pc:docMk/>
            <pc:sldMk cId="177362223" sldId="333"/>
            <ac:spMk id="18" creationId="{4CA07809-FD84-4293-BEDA-C920BB2A1F3F}"/>
          </ac:spMkLst>
        </pc:spChg>
        <pc:spChg chg="add del">
          <ac:chgData name="Cory Williams" userId="873314f6-3c33-4903-9e96-b8f0cbce297d" providerId="ADAL" clId="{D64D62AB-4560-408F-A769-7B5FA89B2802}" dt="2018-10-10T20:27:22.589" v="727" actId="26606"/>
          <ac:spMkLst>
            <pc:docMk/>
            <pc:sldMk cId="177362223" sldId="333"/>
            <ac:spMk id="20" creationId="{A06D4B98-7FBD-4771-9C71-AE026D67023F}"/>
          </ac:spMkLst>
        </pc:spChg>
        <pc:spChg chg="add del">
          <ac:chgData name="Cory Williams" userId="873314f6-3c33-4903-9e96-b8f0cbce297d" providerId="ADAL" clId="{D64D62AB-4560-408F-A769-7B5FA89B2802}" dt="2018-10-10T20:28:50.274" v="745" actId="26606"/>
          <ac:spMkLst>
            <pc:docMk/>
            <pc:sldMk cId="177362223" sldId="333"/>
            <ac:spMk id="21" creationId="{0EFD753D-6A49-46DD-9E82-AA6E2C62B461}"/>
          </ac:spMkLst>
        </pc:spChg>
        <pc:spChg chg="add del">
          <ac:chgData name="Cory Williams" userId="873314f6-3c33-4903-9e96-b8f0cbce297d" providerId="ADAL" clId="{D64D62AB-4560-408F-A769-7B5FA89B2802}" dt="2018-10-10T20:27:22.589" v="727" actId="26606"/>
          <ac:spMkLst>
            <pc:docMk/>
            <pc:sldMk cId="177362223" sldId="333"/>
            <ac:spMk id="22" creationId="{1E32D174-F8A9-4FF0-8888-1B4F5E184961}"/>
          </ac:spMkLst>
        </pc:spChg>
        <pc:spChg chg="add del">
          <ac:chgData name="Cory Williams" userId="873314f6-3c33-4903-9e96-b8f0cbce297d" providerId="ADAL" clId="{D64D62AB-4560-408F-A769-7B5FA89B2802}" dt="2018-10-10T20:28:50.274" v="745" actId="26606"/>
          <ac:spMkLst>
            <pc:docMk/>
            <pc:sldMk cId="177362223" sldId="333"/>
            <ac:spMk id="23" creationId="{138A5824-1F4A-4EE7-BC13-5BB48FC0809B}"/>
          </ac:spMkLst>
        </pc:spChg>
        <pc:spChg chg="add del">
          <ac:chgData name="Cory Williams" userId="873314f6-3c33-4903-9e96-b8f0cbce297d" providerId="ADAL" clId="{D64D62AB-4560-408F-A769-7B5FA89B2802}" dt="2018-10-10T20:27:22.589" v="727" actId="26606"/>
          <ac:spMkLst>
            <pc:docMk/>
            <pc:sldMk cId="177362223" sldId="333"/>
            <ac:spMk id="24" creationId="{769201C5-687E-46FB-BA72-23BA40BFEE1E}"/>
          </ac:spMkLst>
        </pc:spChg>
        <pc:spChg chg="add del">
          <ac:chgData name="Cory Williams" userId="873314f6-3c33-4903-9e96-b8f0cbce297d" providerId="ADAL" clId="{D64D62AB-4560-408F-A769-7B5FA89B2802}" dt="2018-10-10T20:29:23.821" v="765" actId="26606"/>
          <ac:spMkLst>
            <pc:docMk/>
            <pc:sldMk cId="177362223" sldId="333"/>
            <ac:spMk id="25" creationId="{5B00B48C-8AA7-4128-AD60-76349F0CEC58}"/>
          </ac:spMkLst>
        </pc:spChg>
        <pc:spChg chg="add del">
          <ac:chgData name="Cory Williams" userId="873314f6-3c33-4903-9e96-b8f0cbce297d" providerId="ADAL" clId="{D64D62AB-4560-408F-A769-7B5FA89B2802}" dt="2018-10-10T20:27:22.589" v="727" actId="26606"/>
          <ac:spMkLst>
            <pc:docMk/>
            <pc:sldMk cId="177362223" sldId="333"/>
            <ac:spMk id="26" creationId="{339141A8-FDFD-4ABE-A499-72C9669F4BE6}"/>
          </ac:spMkLst>
        </pc:spChg>
        <pc:spChg chg="add del">
          <ac:chgData name="Cory Williams" userId="873314f6-3c33-4903-9e96-b8f0cbce297d" providerId="ADAL" clId="{D64D62AB-4560-408F-A769-7B5FA89B2802}" dt="2018-10-10T20:29:23.821" v="765" actId="26606"/>
          <ac:spMkLst>
            <pc:docMk/>
            <pc:sldMk cId="177362223" sldId="333"/>
            <ac:spMk id="27" creationId="{08108C16-F4C0-44AA-999D-17BD39219B24}"/>
          </ac:spMkLst>
        </pc:spChg>
        <pc:spChg chg="add del">
          <ac:chgData name="Cory Williams" userId="873314f6-3c33-4903-9e96-b8f0cbce297d" providerId="ADAL" clId="{D64D62AB-4560-408F-A769-7B5FA89B2802}" dt="2018-10-10T20:27:22.589" v="727" actId="26606"/>
          <ac:spMkLst>
            <pc:docMk/>
            <pc:sldMk cId="177362223" sldId="333"/>
            <ac:spMk id="28" creationId="{8A439E11-755A-4258-859D-56A6B6AFCB66}"/>
          </ac:spMkLst>
        </pc:spChg>
        <pc:spChg chg="add del">
          <ac:chgData name="Cory Williams" userId="873314f6-3c33-4903-9e96-b8f0cbce297d" providerId="ADAL" clId="{D64D62AB-4560-408F-A769-7B5FA89B2802}" dt="2018-10-10T20:29:23.821" v="765" actId="26606"/>
          <ac:spMkLst>
            <pc:docMk/>
            <pc:sldMk cId="177362223" sldId="333"/>
            <ac:spMk id="29" creationId="{0760511E-86BF-4340-9949-CECB774FAC36}"/>
          </ac:spMkLst>
        </pc:spChg>
        <pc:spChg chg="add del">
          <ac:chgData name="Cory Williams" userId="873314f6-3c33-4903-9e96-b8f0cbce297d" providerId="ADAL" clId="{D64D62AB-4560-408F-A769-7B5FA89B2802}" dt="2018-10-10T20:27:22.589" v="727" actId="26606"/>
          <ac:spMkLst>
            <pc:docMk/>
            <pc:sldMk cId="177362223" sldId="333"/>
            <ac:spMk id="30" creationId="{E916EF49-F958-4F28-A999-F8FA8D09AF86}"/>
          </ac:spMkLst>
        </pc:spChg>
        <pc:spChg chg="add del">
          <ac:chgData name="Cory Williams" userId="873314f6-3c33-4903-9e96-b8f0cbce297d" providerId="ADAL" clId="{D64D62AB-4560-408F-A769-7B5FA89B2802}" dt="2018-10-10T20:29:23.821" v="765" actId="26606"/>
          <ac:spMkLst>
            <pc:docMk/>
            <pc:sldMk cId="177362223" sldId="333"/>
            <ac:spMk id="31" creationId="{C8F10CB3-3B5E-4C7A-98CF-B87454DDFA39}"/>
          </ac:spMkLst>
        </pc:spChg>
        <pc:spChg chg="add del">
          <ac:chgData name="Cory Williams" userId="873314f6-3c33-4903-9e96-b8f0cbce297d" providerId="ADAL" clId="{D64D62AB-4560-408F-A769-7B5FA89B2802}" dt="2018-10-10T20:27:22.589" v="727" actId="26606"/>
          <ac:spMkLst>
            <pc:docMk/>
            <pc:sldMk cId="177362223" sldId="333"/>
            <ac:spMk id="32" creationId="{A7665D74-DFEA-412C-928C-F090E67084F3}"/>
          </ac:spMkLst>
        </pc:spChg>
        <pc:spChg chg="add del">
          <ac:chgData name="Cory Williams" userId="873314f6-3c33-4903-9e96-b8f0cbce297d" providerId="ADAL" clId="{D64D62AB-4560-408F-A769-7B5FA89B2802}" dt="2018-10-10T20:29:23.821" v="765" actId="26606"/>
          <ac:spMkLst>
            <pc:docMk/>
            <pc:sldMk cId="177362223" sldId="333"/>
            <ac:spMk id="33" creationId="{3A45B268-BBDB-4EC6-A664-CED7BF60D20D}"/>
          </ac:spMkLst>
        </pc:spChg>
        <pc:spChg chg="add del">
          <ac:chgData name="Cory Williams" userId="873314f6-3c33-4903-9e96-b8f0cbce297d" providerId="ADAL" clId="{D64D62AB-4560-408F-A769-7B5FA89B2802}" dt="2018-10-10T20:27:22.589" v="727" actId="26606"/>
          <ac:spMkLst>
            <pc:docMk/>
            <pc:sldMk cId="177362223" sldId="333"/>
            <ac:spMk id="34" creationId="{3E84BD56-679D-4E0C-9C9B-D694ABF07373}"/>
          </ac:spMkLst>
        </pc:spChg>
        <pc:spChg chg="add del">
          <ac:chgData name="Cory Williams" userId="873314f6-3c33-4903-9e96-b8f0cbce297d" providerId="ADAL" clId="{D64D62AB-4560-408F-A769-7B5FA89B2802}" dt="2018-10-10T20:29:23.821" v="765" actId="26606"/>
          <ac:spMkLst>
            <pc:docMk/>
            <pc:sldMk cId="177362223" sldId="333"/>
            <ac:spMk id="35" creationId="{07977D39-626F-40D7-B00F-16E02602DD5A}"/>
          </ac:spMkLst>
        </pc:spChg>
        <pc:spChg chg="add del">
          <ac:chgData name="Cory Williams" userId="873314f6-3c33-4903-9e96-b8f0cbce297d" providerId="ADAL" clId="{D64D62AB-4560-408F-A769-7B5FA89B2802}" dt="2018-10-10T20:27:22.589" v="727" actId="26606"/>
          <ac:spMkLst>
            <pc:docMk/>
            <pc:sldMk cId="177362223" sldId="333"/>
            <ac:spMk id="36" creationId="{2335FEDF-EF88-4E68-9CF7-5A72EF32AFC2}"/>
          </ac:spMkLst>
        </pc:spChg>
        <pc:spChg chg="add del">
          <ac:chgData name="Cory Williams" userId="873314f6-3c33-4903-9e96-b8f0cbce297d" providerId="ADAL" clId="{D64D62AB-4560-408F-A769-7B5FA89B2802}" dt="2018-10-10T20:29:23.821" v="765" actId="26606"/>
          <ac:spMkLst>
            <pc:docMk/>
            <pc:sldMk cId="177362223" sldId="333"/>
            <ac:spMk id="37" creationId="{B78B55DD-3C55-4B94-9031-4F3723BD43EA}"/>
          </ac:spMkLst>
        </pc:spChg>
        <pc:spChg chg="add del">
          <ac:chgData name="Cory Williams" userId="873314f6-3c33-4903-9e96-b8f0cbce297d" providerId="ADAL" clId="{D64D62AB-4560-408F-A769-7B5FA89B2802}" dt="2018-10-10T20:27:22.589" v="727" actId="26606"/>
          <ac:spMkLst>
            <pc:docMk/>
            <pc:sldMk cId="177362223" sldId="333"/>
            <ac:spMk id="38" creationId="{03DB71A4-74AA-406D-9553-61C0C6D23689}"/>
          </ac:spMkLst>
        </pc:spChg>
        <pc:spChg chg="add del">
          <ac:chgData name="Cory Williams" userId="873314f6-3c33-4903-9e96-b8f0cbce297d" providerId="ADAL" clId="{D64D62AB-4560-408F-A769-7B5FA89B2802}" dt="2018-10-10T20:29:23.821" v="765" actId="26606"/>
          <ac:spMkLst>
            <pc:docMk/>
            <pc:sldMk cId="177362223" sldId="333"/>
            <ac:spMk id="39" creationId="{B905CDE4-B751-4B3E-B625-6E59F8903414}"/>
          </ac:spMkLst>
        </pc:spChg>
        <pc:spChg chg="add del">
          <ac:chgData name="Cory Williams" userId="873314f6-3c33-4903-9e96-b8f0cbce297d" providerId="ADAL" clId="{D64D62AB-4560-408F-A769-7B5FA89B2802}" dt="2018-10-10T20:27:22.589" v="727" actId="26606"/>
          <ac:spMkLst>
            <pc:docMk/>
            <pc:sldMk cId="177362223" sldId="333"/>
            <ac:spMk id="40" creationId="{DA9994C2-211B-4BF6-B6A0-D67471594EC1}"/>
          </ac:spMkLst>
        </pc:spChg>
        <pc:spChg chg="add del">
          <ac:chgData name="Cory Williams" userId="873314f6-3c33-4903-9e96-b8f0cbce297d" providerId="ADAL" clId="{D64D62AB-4560-408F-A769-7B5FA89B2802}" dt="2018-10-10T20:29:23.821" v="765" actId="26606"/>
          <ac:spMkLst>
            <pc:docMk/>
            <pc:sldMk cId="177362223" sldId="333"/>
            <ac:spMk id="41" creationId="{42D9BB05-ED63-4148-87AB-82720ACC335C}"/>
          </ac:spMkLst>
        </pc:spChg>
        <pc:spChg chg="add del">
          <ac:chgData name="Cory Williams" userId="873314f6-3c33-4903-9e96-b8f0cbce297d" providerId="ADAL" clId="{D64D62AB-4560-408F-A769-7B5FA89B2802}" dt="2018-10-10T20:27:22.589" v="727" actId="26606"/>
          <ac:spMkLst>
            <pc:docMk/>
            <pc:sldMk cId="177362223" sldId="333"/>
            <ac:spMk id="42" creationId="{837A7BE2-DF08-4ECE-A520-13927DBF4C5E}"/>
          </ac:spMkLst>
        </pc:spChg>
        <pc:spChg chg="add del">
          <ac:chgData name="Cory Williams" userId="873314f6-3c33-4903-9e96-b8f0cbce297d" providerId="ADAL" clId="{D64D62AB-4560-408F-A769-7B5FA89B2802}" dt="2018-10-10T20:29:23.821" v="765" actId="26606"/>
          <ac:spMkLst>
            <pc:docMk/>
            <pc:sldMk cId="177362223" sldId="333"/>
            <ac:spMk id="43" creationId="{CDC29AC1-2821-4FCC-B597-88DAF39C36FE}"/>
          </ac:spMkLst>
        </pc:spChg>
        <pc:spChg chg="add del">
          <ac:chgData name="Cory Williams" userId="873314f6-3c33-4903-9e96-b8f0cbce297d" providerId="ADAL" clId="{D64D62AB-4560-408F-A769-7B5FA89B2802}" dt="2018-10-10T20:27:27.077" v="729" actId="26606"/>
          <ac:spMkLst>
            <pc:docMk/>
            <pc:sldMk cId="177362223" sldId="333"/>
            <ac:spMk id="44" creationId="{07977D39-626F-40D7-B00F-16E02602DD5A}"/>
          </ac:spMkLst>
        </pc:spChg>
        <pc:spChg chg="add del">
          <ac:chgData name="Cory Williams" userId="873314f6-3c33-4903-9e96-b8f0cbce297d" providerId="ADAL" clId="{D64D62AB-4560-408F-A769-7B5FA89B2802}" dt="2018-10-10T20:27:27.077" v="729" actId="26606"/>
          <ac:spMkLst>
            <pc:docMk/>
            <pc:sldMk cId="177362223" sldId="333"/>
            <ac:spMk id="45" creationId="{B905CDE4-B751-4B3E-B625-6E59F8903414}"/>
          </ac:spMkLst>
        </pc:spChg>
        <pc:spChg chg="add del">
          <ac:chgData name="Cory Williams" userId="873314f6-3c33-4903-9e96-b8f0cbce297d" providerId="ADAL" clId="{D64D62AB-4560-408F-A769-7B5FA89B2802}" dt="2018-10-10T20:27:27.077" v="729" actId="26606"/>
          <ac:spMkLst>
            <pc:docMk/>
            <pc:sldMk cId="177362223" sldId="333"/>
            <ac:spMk id="46" creationId="{08108C16-F4C0-44AA-999D-17BD39219B24}"/>
          </ac:spMkLst>
        </pc:spChg>
        <pc:spChg chg="add del">
          <ac:chgData name="Cory Williams" userId="873314f6-3c33-4903-9e96-b8f0cbce297d" providerId="ADAL" clId="{D64D62AB-4560-408F-A769-7B5FA89B2802}" dt="2018-10-10T20:27:27.077" v="729" actId="26606"/>
          <ac:spMkLst>
            <pc:docMk/>
            <pc:sldMk cId="177362223" sldId="333"/>
            <ac:spMk id="47" creationId="{CDC29AC1-2821-4FCC-B597-88DAF39C36FE}"/>
          </ac:spMkLst>
        </pc:spChg>
        <pc:spChg chg="add del">
          <ac:chgData name="Cory Williams" userId="873314f6-3c33-4903-9e96-b8f0cbce297d" providerId="ADAL" clId="{D64D62AB-4560-408F-A769-7B5FA89B2802}" dt="2018-10-10T20:27:27.077" v="729" actId="26606"/>
          <ac:spMkLst>
            <pc:docMk/>
            <pc:sldMk cId="177362223" sldId="333"/>
            <ac:spMk id="48" creationId="{0640CCAE-325C-4DD0-BB26-38BF690F3BBB}"/>
          </ac:spMkLst>
        </pc:spChg>
        <pc:spChg chg="add del">
          <ac:chgData name="Cory Williams" userId="873314f6-3c33-4903-9e96-b8f0cbce297d" providerId="ADAL" clId="{D64D62AB-4560-408F-A769-7B5FA89B2802}" dt="2018-10-10T20:27:27.077" v="729" actId="26606"/>
          <ac:spMkLst>
            <pc:docMk/>
            <pc:sldMk cId="177362223" sldId="333"/>
            <ac:spMk id="49" creationId="{C8F10CB3-3B5E-4C7A-98CF-B87454DDFA39}"/>
          </ac:spMkLst>
        </pc:spChg>
        <pc:spChg chg="add del">
          <ac:chgData name="Cory Williams" userId="873314f6-3c33-4903-9e96-b8f0cbce297d" providerId="ADAL" clId="{D64D62AB-4560-408F-A769-7B5FA89B2802}" dt="2018-10-10T20:32:05.133" v="793" actId="26606"/>
          <ac:spMkLst>
            <pc:docMk/>
            <pc:sldMk cId="177362223" sldId="333"/>
            <ac:spMk id="50" creationId="{5CB593EA-2F98-479F-B4C4-F366571FA64D}"/>
          </ac:spMkLst>
        </pc:spChg>
        <pc:spChg chg="add del">
          <ac:chgData name="Cory Williams" userId="873314f6-3c33-4903-9e96-b8f0cbce297d" providerId="ADAL" clId="{D64D62AB-4560-408F-A769-7B5FA89B2802}" dt="2018-10-10T20:32:05.133" v="793" actId="26606"/>
          <ac:spMkLst>
            <pc:docMk/>
            <pc:sldMk cId="177362223" sldId="333"/>
            <ac:spMk id="51" creationId="{39BEB6D0-9E4E-4221-93D1-74ABECEE9EFC}"/>
          </ac:spMkLst>
        </pc:spChg>
        <pc:picChg chg="add mod ord">
          <ac:chgData name="Cory Williams" userId="873314f6-3c33-4903-9e96-b8f0cbce297d" providerId="ADAL" clId="{D64D62AB-4560-408F-A769-7B5FA89B2802}" dt="2018-10-10T20:34:23.133" v="824" actId="1076"/>
          <ac:picMkLst>
            <pc:docMk/>
            <pc:sldMk cId="177362223" sldId="333"/>
            <ac:picMk id="4" creationId="{AAC38A2D-F9CC-4DF0-B0A1-E35562D4E490}"/>
          </ac:picMkLst>
        </pc:picChg>
        <pc:picChg chg="add mod ord">
          <ac:chgData name="Cory Williams" userId="873314f6-3c33-4903-9e96-b8f0cbce297d" providerId="ADAL" clId="{D64D62AB-4560-408F-A769-7B5FA89B2802}" dt="2018-10-10T20:34:13.855" v="823" actId="14100"/>
          <ac:picMkLst>
            <pc:docMk/>
            <pc:sldMk cId="177362223" sldId="333"/>
            <ac:picMk id="5" creationId="{414C7363-F1EC-4416-ABBA-E37DFAA598DE}"/>
          </ac:picMkLst>
        </pc:picChg>
        <pc:picChg chg="add mod ord">
          <ac:chgData name="Cory Williams" userId="873314f6-3c33-4903-9e96-b8f0cbce297d" providerId="ADAL" clId="{D64D62AB-4560-408F-A769-7B5FA89B2802}" dt="2018-10-10T20:34:37.566" v="828" actId="1076"/>
          <ac:picMkLst>
            <pc:docMk/>
            <pc:sldMk cId="177362223" sldId="333"/>
            <ac:picMk id="6" creationId="{2A1FFCE1-CFCD-4364-A2B2-A60EF68BBE52}"/>
          </ac:picMkLst>
        </pc:picChg>
        <pc:picChg chg="add mod ord">
          <ac:chgData name="Cory Williams" userId="873314f6-3c33-4903-9e96-b8f0cbce297d" providerId="ADAL" clId="{D64D62AB-4560-408F-A769-7B5FA89B2802}" dt="2018-10-10T20:34:43.260" v="829" actId="1076"/>
          <ac:picMkLst>
            <pc:docMk/>
            <pc:sldMk cId="177362223" sldId="333"/>
            <ac:picMk id="7" creationId="{5F66F963-CE38-42DD-BC46-D3972E725AA7}"/>
          </ac:picMkLst>
        </pc:picChg>
        <pc:picChg chg="add mod ord">
          <ac:chgData name="Cory Williams" userId="873314f6-3c33-4903-9e96-b8f0cbce297d" providerId="ADAL" clId="{D64D62AB-4560-408F-A769-7B5FA89B2802}" dt="2018-10-10T20:34:30.974" v="826" actId="1076"/>
          <ac:picMkLst>
            <pc:docMk/>
            <pc:sldMk cId="177362223" sldId="333"/>
            <ac:picMk id="8" creationId="{4AB33119-F4E7-40FA-9BA0-8B916205B2E7}"/>
          </ac:picMkLst>
        </pc:picChg>
        <pc:picChg chg="add del mod ord">
          <ac:chgData name="Cory Williams" userId="873314f6-3c33-4903-9e96-b8f0cbce297d" providerId="ADAL" clId="{D64D62AB-4560-408F-A769-7B5FA89B2802}" dt="2018-10-10T20:27:58.953" v="736" actId="478"/>
          <ac:picMkLst>
            <pc:docMk/>
            <pc:sldMk cId="177362223" sldId="333"/>
            <ac:picMk id="9" creationId="{67B1ECCF-0425-4702-B5BB-8E503C201D24}"/>
          </ac:picMkLst>
        </pc:picChg>
        <pc:picChg chg="add mod ord">
          <ac:chgData name="Cory Williams" userId="873314f6-3c33-4903-9e96-b8f0cbce297d" providerId="ADAL" clId="{D64D62AB-4560-408F-A769-7B5FA89B2802}" dt="2018-10-10T20:34:02.387" v="819" actId="1076"/>
          <ac:picMkLst>
            <pc:docMk/>
            <pc:sldMk cId="177362223" sldId="333"/>
            <ac:picMk id="10" creationId="{22474A05-5584-4E99-A88C-6D798B9AF8B7}"/>
          </ac:picMkLst>
        </pc:picChg>
        <pc:cxnChg chg="add del">
          <ac:chgData name="Cory Williams" userId="873314f6-3c33-4903-9e96-b8f0cbce297d" providerId="ADAL" clId="{D64D62AB-4560-408F-A769-7B5FA89B2802}" dt="2018-10-10T20:28:45.533" v="743" actId="26606"/>
          <ac:cxnSpMkLst>
            <pc:docMk/>
            <pc:sldMk cId="177362223" sldId="333"/>
            <ac:cxnSpMk id="13" creationId="{822A5670-0F7B-4199-AEAB-33FBA9CEA44D}"/>
          </ac:cxnSpMkLst>
        </pc:cxnChg>
        <pc:cxnChg chg="add del">
          <ac:chgData name="Cory Williams" userId="873314f6-3c33-4903-9e96-b8f0cbce297d" providerId="ADAL" clId="{D64D62AB-4560-408F-A769-7B5FA89B2802}" dt="2018-10-10T20:28:45.533" v="743" actId="26606"/>
          <ac:cxnSpMkLst>
            <pc:docMk/>
            <pc:sldMk cId="177362223" sldId="333"/>
            <ac:cxnSpMk id="15" creationId="{8BB1744D-A7DF-4B65-B6E3-DCF12BB2D869}"/>
          </ac:cxnSpMkLst>
        </pc:cxnChg>
        <pc:cxnChg chg="add del">
          <ac:chgData name="Cory Williams" userId="873314f6-3c33-4903-9e96-b8f0cbce297d" providerId="ADAL" clId="{D64D62AB-4560-408F-A769-7B5FA89B2802}" dt="2018-10-10T20:28:45.533" v="743" actId="26606"/>
          <ac:cxnSpMkLst>
            <pc:docMk/>
            <pc:sldMk cId="177362223" sldId="333"/>
            <ac:cxnSpMk id="17" creationId="{882DD753-EA38-4E86-91FB-05041A44A28E}"/>
          </ac:cxnSpMkLst>
        </pc:cxnChg>
        <pc:cxnChg chg="add del">
          <ac:chgData name="Cory Williams" userId="873314f6-3c33-4903-9e96-b8f0cbce297d" providerId="ADAL" clId="{D64D62AB-4560-408F-A769-7B5FA89B2802}" dt="2018-10-10T20:28:45.533" v="743" actId="26606"/>
          <ac:cxnSpMkLst>
            <pc:docMk/>
            <pc:sldMk cId="177362223" sldId="333"/>
            <ac:cxnSpMk id="19" creationId="{6DA63E78-7704-45EF-B5D3-EADDF5D82674}"/>
          </ac:cxnSpMkLst>
        </pc:cxnChg>
      </pc:sldChg>
      <pc:sldChg chg="addSp delSp modSp new add mod setBg setClrOvrMap modNotesTx">
        <pc:chgData name="Cory Williams" userId="873314f6-3c33-4903-9e96-b8f0cbce297d" providerId="ADAL" clId="{D64D62AB-4560-408F-A769-7B5FA89B2802}" dt="2018-10-10T21:03:06.281" v="1202" actId="20577"/>
        <pc:sldMkLst>
          <pc:docMk/>
          <pc:sldMk cId="54192636" sldId="334"/>
        </pc:sldMkLst>
        <pc:spChg chg="mod">
          <ac:chgData name="Cory Williams" userId="873314f6-3c33-4903-9e96-b8f0cbce297d" providerId="ADAL" clId="{D64D62AB-4560-408F-A769-7B5FA89B2802}" dt="2018-10-10T21:03:06.281" v="1202" actId="20577"/>
          <ac:spMkLst>
            <pc:docMk/>
            <pc:sldMk cId="54192636" sldId="334"/>
            <ac:spMk id="2" creationId="{B8E54742-3DA4-4446-AA3F-F5AC4550B611}"/>
          </ac:spMkLst>
        </pc:spChg>
        <pc:spChg chg="mod">
          <ac:chgData name="Cory Williams" userId="873314f6-3c33-4903-9e96-b8f0cbce297d" providerId="ADAL" clId="{D64D62AB-4560-408F-A769-7B5FA89B2802}" dt="2018-10-10T21:02:42.443" v="1196" actId="26606"/>
          <ac:spMkLst>
            <pc:docMk/>
            <pc:sldMk cId="54192636" sldId="334"/>
            <ac:spMk id="3" creationId="{B75EDF51-AA2C-4826-B34E-FF855C9F739B}"/>
          </ac:spMkLst>
        </pc:spChg>
        <pc:spChg chg="add del">
          <ac:chgData name="Cory Williams" userId="873314f6-3c33-4903-9e96-b8f0cbce297d" providerId="ADAL" clId="{D64D62AB-4560-408F-A769-7B5FA89B2802}" dt="2018-10-10T20:59:26.636" v="1176"/>
          <ac:spMkLst>
            <pc:docMk/>
            <pc:sldMk cId="54192636" sldId="334"/>
            <ac:spMk id="4" creationId="{4BF89DF8-C117-4886-AFFB-89D19F5CA297}"/>
          </ac:spMkLst>
        </pc:spChg>
        <pc:spChg chg="add del">
          <ac:chgData name="Cory Williams" userId="873314f6-3c33-4903-9e96-b8f0cbce297d" providerId="ADAL" clId="{D64D62AB-4560-408F-A769-7B5FA89B2802}" dt="2018-10-10T21:01:26.056" v="1183" actId="478"/>
          <ac:spMkLst>
            <pc:docMk/>
            <pc:sldMk cId="54192636" sldId="334"/>
            <ac:spMk id="7" creationId="{BB843A2C-4E1F-4FDB-9B04-B79B3CA4ACD6}"/>
          </ac:spMkLst>
        </pc:spChg>
        <pc:spChg chg="add del">
          <ac:chgData name="Cory Williams" userId="873314f6-3c33-4903-9e96-b8f0cbce297d" providerId="ADAL" clId="{D64D62AB-4560-408F-A769-7B5FA89B2802}" dt="2018-10-10T21:02:42.416" v="1195" actId="26606"/>
          <ac:spMkLst>
            <pc:docMk/>
            <pc:sldMk cId="54192636" sldId="334"/>
            <ac:spMk id="10" creationId="{C5E6CFF1-2F42-4E10-9A97-F116F46F53FE}"/>
          </ac:spMkLst>
        </pc:spChg>
        <pc:picChg chg="add del mod">
          <ac:chgData name="Cory Williams" userId="873314f6-3c33-4903-9e96-b8f0cbce297d" providerId="ADAL" clId="{D64D62AB-4560-408F-A769-7B5FA89B2802}" dt="2018-10-10T21:00:58.766" v="1181" actId="478"/>
          <ac:picMkLst>
            <pc:docMk/>
            <pc:sldMk cId="54192636" sldId="334"/>
            <ac:picMk id="6" creationId="{3FA0EA88-B567-4561-87CF-B47B619F7D3D}"/>
          </ac:picMkLst>
        </pc:picChg>
        <pc:picChg chg="add mod ord">
          <ac:chgData name="Cory Williams" userId="873314f6-3c33-4903-9e96-b8f0cbce297d" providerId="ADAL" clId="{D64D62AB-4560-408F-A769-7B5FA89B2802}" dt="2018-10-10T21:02:42.443" v="1196" actId="26606"/>
          <ac:picMkLst>
            <pc:docMk/>
            <pc:sldMk cId="54192636" sldId="334"/>
            <ac:picMk id="8" creationId="{4DD3F581-EEC2-4B41-9B3C-74E0FC732FEF}"/>
          </ac:picMkLst>
        </pc:picChg>
        <pc:cxnChg chg="add del">
          <ac:chgData name="Cory Williams" userId="873314f6-3c33-4903-9e96-b8f0cbce297d" providerId="ADAL" clId="{D64D62AB-4560-408F-A769-7B5FA89B2802}" dt="2018-10-10T21:02:05.729" v="1189" actId="26606"/>
          <ac:cxnSpMkLst>
            <pc:docMk/>
            <pc:sldMk cId="54192636" sldId="334"/>
            <ac:cxnSpMk id="13" creationId="{E4A809D5-3600-46D4-A466-67F2349A54FB}"/>
          </ac:cxnSpMkLst>
        </pc:cxnChg>
        <pc:cxnChg chg="add del">
          <ac:chgData name="Cory Williams" userId="873314f6-3c33-4903-9e96-b8f0cbce297d" providerId="ADAL" clId="{D64D62AB-4560-408F-A769-7B5FA89B2802}" dt="2018-10-10T21:02:42.416" v="1195" actId="26606"/>
          <ac:cxnSpMkLst>
            <pc:docMk/>
            <pc:sldMk cId="54192636" sldId="334"/>
            <ac:cxnSpMk id="15" creationId="{67182200-4859-4C8D-BCBB-55B245C28BA3}"/>
          </ac:cxnSpMkLst>
        </pc:cxnChg>
        <pc:cxnChg chg="add">
          <ac:chgData name="Cory Williams" userId="873314f6-3c33-4903-9e96-b8f0cbce297d" providerId="ADAL" clId="{D64D62AB-4560-408F-A769-7B5FA89B2802}" dt="2018-10-10T21:02:42.443" v="1196" actId="26606"/>
          <ac:cxnSpMkLst>
            <pc:docMk/>
            <pc:sldMk cId="54192636" sldId="334"/>
            <ac:cxnSpMk id="17" creationId="{E4A809D5-3600-46D4-A466-67F2349A54FB}"/>
          </ac:cxnSpMkLst>
        </pc:cxnChg>
      </pc:sldChg>
      <pc:sldChg chg="addSp modSp new add modNotesTx">
        <pc:chgData name="Cory Williams" userId="873314f6-3c33-4903-9e96-b8f0cbce297d" providerId="ADAL" clId="{D64D62AB-4560-408F-A769-7B5FA89B2802}" dt="2018-10-10T21:08:52.321" v="1529" actId="27636"/>
        <pc:sldMkLst>
          <pc:docMk/>
          <pc:sldMk cId="3108773141" sldId="335"/>
        </pc:sldMkLst>
        <pc:spChg chg="mod">
          <ac:chgData name="Cory Williams" userId="873314f6-3c33-4903-9e96-b8f0cbce297d" providerId="ADAL" clId="{D64D62AB-4560-408F-A769-7B5FA89B2802}" dt="2018-10-10T21:03:51.628" v="1221" actId="20577"/>
          <ac:spMkLst>
            <pc:docMk/>
            <pc:sldMk cId="3108773141" sldId="335"/>
            <ac:spMk id="2" creationId="{8AF10D0B-63DE-4783-AD7E-A60B68606E50}"/>
          </ac:spMkLst>
        </pc:spChg>
        <pc:spChg chg="mod">
          <ac:chgData name="Cory Williams" userId="873314f6-3c33-4903-9e96-b8f0cbce297d" providerId="ADAL" clId="{D64D62AB-4560-408F-A769-7B5FA89B2802}" dt="2018-10-10T21:08:52.321" v="1529" actId="27636"/>
          <ac:spMkLst>
            <pc:docMk/>
            <pc:sldMk cId="3108773141" sldId="335"/>
            <ac:spMk id="3" creationId="{D214AEF7-B672-4AF4-B4B5-691FF9231D09}"/>
          </ac:spMkLst>
        </pc:spChg>
        <pc:picChg chg="add mod">
          <ac:chgData name="Cory Williams" userId="873314f6-3c33-4903-9e96-b8f0cbce297d" providerId="ADAL" clId="{D64D62AB-4560-408F-A769-7B5FA89B2802}" dt="2018-10-10T21:08:30.104" v="1524" actId="1076"/>
          <ac:picMkLst>
            <pc:docMk/>
            <pc:sldMk cId="3108773141" sldId="335"/>
            <ac:picMk id="5" creationId="{2DCE92A9-96DE-4627-B246-0E17FCB23FB6}"/>
          </ac:picMkLst>
        </pc:picChg>
        <pc:picChg chg="add mod">
          <ac:chgData name="Cory Williams" userId="873314f6-3c33-4903-9e96-b8f0cbce297d" providerId="ADAL" clId="{D64D62AB-4560-408F-A769-7B5FA89B2802}" dt="2018-10-10T21:08:31.302" v="1525" actId="1076"/>
          <ac:picMkLst>
            <pc:docMk/>
            <pc:sldMk cId="3108773141" sldId="335"/>
            <ac:picMk id="7" creationId="{832B8902-8795-4299-9A0A-2E12E0EC6D8D}"/>
          </ac:picMkLst>
        </pc:picChg>
      </pc:sldChg>
      <pc:sldChg chg="addSp delSp modSp new add mod setBg setClrOvrMap modNotesTx">
        <pc:chgData name="Cory Williams" userId="873314f6-3c33-4903-9e96-b8f0cbce297d" providerId="ADAL" clId="{D64D62AB-4560-408F-A769-7B5FA89B2802}" dt="2018-10-10T22:13:59.901" v="1733" actId="962"/>
        <pc:sldMkLst>
          <pc:docMk/>
          <pc:sldMk cId="1302926186" sldId="336"/>
        </pc:sldMkLst>
        <pc:spChg chg="mod ord">
          <ac:chgData name="Cory Williams" userId="873314f6-3c33-4903-9e96-b8f0cbce297d" providerId="ADAL" clId="{D64D62AB-4560-408F-A769-7B5FA89B2802}" dt="2018-10-10T21:13:00.482" v="1730" actId="26606"/>
          <ac:spMkLst>
            <pc:docMk/>
            <pc:sldMk cId="1302926186" sldId="336"/>
            <ac:spMk id="2" creationId="{66C5AA0E-9A54-4207-9F95-9A00EFBE7562}"/>
          </ac:spMkLst>
        </pc:spChg>
        <pc:spChg chg="mod ord">
          <ac:chgData name="Cory Williams" userId="873314f6-3c33-4903-9e96-b8f0cbce297d" providerId="ADAL" clId="{D64D62AB-4560-408F-A769-7B5FA89B2802}" dt="2018-10-10T21:13:00.482" v="1730" actId="26606"/>
          <ac:spMkLst>
            <pc:docMk/>
            <pc:sldMk cId="1302926186" sldId="336"/>
            <ac:spMk id="3" creationId="{9B84C955-524D-49FA-A1E1-FBDEAD837066}"/>
          </ac:spMkLst>
        </pc:spChg>
        <pc:spChg chg="add del">
          <ac:chgData name="Cory Williams" userId="873314f6-3c33-4903-9e96-b8f0cbce297d" providerId="ADAL" clId="{D64D62AB-4560-408F-A769-7B5FA89B2802}" dt="2018-10-10T21:12:56.567" v="1728" actId="26606"/>
          <ac:spMkLst>
            <pc:docMk/>
            <pc:sldMk cId="1302926186" sldId="336"/>
            <ac:spMk id="11" creationId="{2EEE8F11-3582-44B7-9869-F2D26D7DD9D4}"/>
          </ac:spMkLst>
        </pc:spChg>
        <pc:spChg chg="add del">
          <ac:chgData name="Cory Williams" userId="873314f6-3c33-4903-9e96-b8f0cbce297d" providerId="ADAL" clId="{D64D62AB-4560-408F-A769-7B5FA89B2802}" dt="2018-10-10T21:11:08.195" v="1676" actId="26606"/>
          <ac:spMkLst>
            <pc:docMk/>
            <pc:sldMk cId="1302926186" sldId="336"/>
            <ac:spMk id="12" creationId="{DEE5C6BA-FE2A-4C38-8D88-E70C06E54F82}"/>
          </ac:spMkLst>
        </pc:spChg>
        <pc:spChg chg="add del">
          <ac:chgData name="Cory Williams" userId="873314f6-3c33-4903-9e96-b8f0cbce297d" providerId="ADAL" clId="{D64D62AB-4560-408F-A769-7B5FA89B2802}" dt="2018-10-10T21:12:56.567" v="1728" actId="26606"/>
          <ac:spMkLst>
            <pc:docMk/>
            <pc:sldMk cId="1302926186" sldId="336"/>
            <ac:spMk id="13" creationId="{2141F1CC-6A53-4BCF-9127-AABB52E2497E}"/>
          </ac:spMkLst>
        </pc:spChg>
        <pc:spChg chg="add del">
          <ac:chgData name="Cory Williams" userId="873314f6-3c33-4903-9e96-b8f0cbce297d" providerId="ADAL" clId="{D64D62AB-4560-408F-A769-7B5FA89B2802}" dt="2018-10-10T21:12:56.567" v="1728" actId="26606"/>
          <ac:spMkLst>
            <pc:docMk/>
            <pc:sldMk cId="1302926186" sldId="336"/>
            <ac:spMk id="15" creationId="{561B2B49-7142-4CA8-A929-4671548E6A5A}"/>
          </ac:spMkLst>
        </pc:spChg>
        <pc:spChg chg="add del">
          <ac:chgData name="Cory Williams" userId="873314f6-3c33-4903-9e96-b8f0cbce297d" providerId="ADAL" clId="{D64D62AB-4560-408F-A769-7B5FA89B2802}" dt="2018-10-10T21:11:08.195" v="1676" actId="26606"/>
          <ac:spMkLst>
            <pc:docMk/>
            <pc:sldMk cId="1302926186" sldId="336"/>
            <ac:spMk id="16" creationId="{DE9FA85F-F0FB-4952-A05F-04CC67B18EE5}"/>
          </ac:spMkLst>
        </pc:spChg>
        <pc:spChg chg="add del">
          <ac:chgData name="Cory Williams" userId="873314f6-3c33-4903-9e96-b8f0cbce297d" providerId="ADAL" clId="{D64D62AB-4560-408F-A769-7B5FA89B2802}" dt="2018-10-10T21:13:00.482" v="1730" actId="26606"/>
          <ac:spMkLst>
            <pc:docMk/>
            <pc:sldMk cId="1302926186" sldId="336"/>
            <ac:spMk id="17" creationId="{003713C1-2FB2-413B-BF91-3AE41726FB7A}"/>
          </ac:spMkLst>
        </pc:spChg>
        <pc:spChg chg="add del">
          <ac:chgData name="Cory Williams" userId="873314f6-3c33-4903-9e96-b8f0cbce297d" providerId="ADAL" clId="{D64D62AB-4560-408F-A769-7B5FA89B2802}" dt="2018-10-10T21:11:08.195" v="1676" actId="26606"/>
          <ac:spMkLst>
            <pc:docMk/>
            <pc:sldMk cId="1302926186" sldId="336"/>
            <ac:spMk id="18" creationId="{FEBD362A-CC27-47D9-8FC3-A5E91BA0760C}"/>
          </ac:spMkLst>
        </pc:spChg>
        <pc:spChg chg="add del">
          <ac:chgData name="Cory Williams" userId="873314f6-3c33-4903-9e96-b8f0cbce297d" providerId="ADAL" clId="{D64D62AB-4560-408F-A769-7B5FA89B2802}" dt="2018-10-10T21:13:00.482" v="1730" actId="26606"/>
          <ac:spMkLst>
            <pc:docMk/>
            <pc:sldMk cId="1302926186" sldId="336"/>
            <ac:spMk id="19" creationId="{90795B4D-5022-4A7F-A01D-8D880B7CDBE6}"/>
          </ac:spMkLst>
        </pc:spChg>
        <pc:spChg chg="add del">
          <ac:chgData name="Cory Williams" userId="873314f6-3c33-4903-9e96-b8f0cbce297d" providerId="ADAL" clId="{D64D62AB-4560-408F-A769-7B5FA89B2802}" dt="2018-10-10T21:11:35.517" v="1678" actId="26606"/>
          <ac:spMkLst>
            <pc:docMk/>
            <pc:sldMk cId="1302926186" sldId="336"/>
            <ac:spMk id="20" creationId="{37FEB674-D811-4FFE-A878-29D0C0ED18D4}"/>
          </ac:spMkLst>
        </pc:spChg>
        <pc:spChg chg="add del">
          <ac:chgData name="Cory Williams" userId="873314f6-3c33-4903-9e96-b8f0cbce297d" providerId="ADAL" clId="{D64D62AB-4560-408F-A769-7B5FA89B2802}" dt="2018-10-10T21:13:00.482" v="1730" actId="26606"/>
          <ac:spMkLst>
            <pc:docMk/>
            <pc:sldMk cId="1302926186" sldId="336"/>
            <ac:spMk id="21" creationId="{AFD19018-DE7C-4796-ADF2-AD2EB0FC0D9C}"/>
          </ac:spMkLst>
        </pc:spChg>
        <pc:spChg chg="add del">
          <ac:chgData name="Cory Williams" userId="873314f6-3c33-4903-9e96-b8f0cbce297d" providerId="ADAL" clId="{D64D62AB-4560-408F-A769-7B5FA89B2802}" dt="2018-10-10T21:11:44.131" v="1680" actId="26606"/>
          <ac:spMkLst>
            <pc:docMk/>
            <pc:sldMk cId="1302926186" sldId="336"/>
            <ac:spMk id="22" creationId="{99899462-FC16-43B0-966B-FCA263450716}"/>
          </ac:spMkLst>
        </pc:spChg>
        <pc:spChg chg="add del">
          <ac:chgData name="Cory Williams" userId="873314f6-3c33-4903-9e96-b8f0cbce297d" providerId="ADAL" clId="{D64D62AB-4560-408F-A769-7B5FA89B2802}" dt="2018-10-10T21:13:00.482" v="1730" actId="26606"/>
          <ac:spMkLst>
            <pc:docMk/>
            <pc:sldMk cId="1302926186" sldId="336"/>
            <ac:spMk id="24" creationId="{B1A0A2C2-4F85-44AF-8708-8DCA4B550CB8}"/>
          </ac:spMkLst>
        </pc:spChg>
        <pc:picChg chg="add mod ord">
          <ac:chgData name="Cory Williams" userId="873314f6-3c33-4903-9e96-b8f0cbce297d" providerId="ADAL" clId="{D64D62AB-4560-408F-A769-7B5FA89B2802}" dt="2018-10-10T21:13:00.482" v="1730" actId="26606"/>
          <ac:picMkLst>
            <pc:docMk/>
            <pc:sldMk cId="1302926186" sldId="336"/>
            <ac:picMk id="5" creationId="{0CF6A559-F82B-452A-92F8-81A686C93CB3}"/>
          </ac:picMkLst>
        </pc:picChg>
        <pc:picChg chg="add mod ord">
          <ac:chgData name="Cory Williams" userId="873314f6-3c33-4903-9e96-b8f0cbce297d" providerId="ADAL" clId="{D64D62AB-4560-408F-A769-7B5FA89B2802}" dt="2018-10-10T21:13:00.482" v="1730" actId="26606"/>
          <ac:picMkLst>
            <pc:docMk/>
            <pc:sldMk cId="1302926186" sldId="336"/>
            <ac:picMk id="7" creationId="{69E6B6F8-CB7D-47F0-AC92-87E2780A1917}"/>
          </ac:picMkLst>
        </pc:picChg>
        <pc:picChg chg="add mod">
          <ac:chgData name="Cory Williams" userId="873314f6-3c33-4903-9e96-b8f0cbce297d" providerId="ADAL" clId="{D64D62AB-4560-408F-A769-7B5FA89B2802}" dt="2018-10-10T21:13:00.482" v="1730" actId="26606"/>
          <ac:picMkLst>
            <pc:docMk/>
            <pc:sldMk cId="1302926186" sldId="336"/>
            <ac:picMk id="9" creationId="{21E26801-C186-4BB9-9423-6C1CB15FA429}"/>
          </ac:picMkLst>
        </pc:picChg>
        <pc:picChg chg="add del">
          <ac:chgData name="Cory Williams" userId="873314f6-3c33-4903-9e96-b8f0cbce297d" providerId="ADAL" clId="{D64D62AB-4560-408F-A769-7B5FA89B2802}" dt="2018-10-10T21:11:08.195" v="1676" actId="26606"/>
          <ac:picMkLst>
            <pc:docMk/>
            <pc:sldMk cId="1302926186" sldId="336"/>
            <ac:picMk id="14" creationId="{53E66F28-0926-4CFB-BDAB-646CAB184CB0}"/>
          </ac:picMkLst>
        </pc:picChg>
        <pc:picChg chg="add mod">
          <ac:chgData name="Cory Williams" userId="873314f6-3c33-4903-9e96-b8f0cbce297d" providerId="ADAL" clId="{D64D62AB-4560-408F-A769-7B5FA89B2802}" dt="2018-10-10T22:13:59.901" v="1733" actId="962"/>
          <ac:picMkLst>
            <pc:docMk/>
            <pc:sldMk cId="1302926186" sldId="336"/>
            <ac:picMk id="25" creationId="{15936C6B-DB18-4DBA-914B-E358B2E97046}"/>
          </ac:picMkLst>
        </pc:picChg>
        <pc:cxnChg chg="add del">
          <ac:chgData name="Cory Williams" userId="873314f6-3c33-4903-9e96-b8f0cbce297d" providerId="ADAL" clId="{D64D62AB-4560-408F-A769-7B5FA89B2802}" dt="2018-10-10T21:11:44.131" v="1680" actId="26606"/>
          <ac:cxnSpMkLst>
            <pc:docMk/>
            <pc:sldMk cId="1302926186" sldId="336"/>
            <ac:cxnSpMk id="23" creationId="{AAFEA932-2DF1-410C-A00A-7A1E7DBF7511}"/>
          </ac:cxnSpMkLst>
        </pc:cxnChg>
      </pc:sldChg>
      <pc:sldChg chg="add del">
        <pc:chgData name="Cory Williams" userId="873314f6-3c33-4903-9e96-b8f0cbce297d" providerId="ADAL" clId="{D64D62AB-4560-408F-A769-7B5FA89B2802}" dt="2018-10-19T13:13:39.109" v="1764" actId="2696"/>
        <pc:sldMkLst>
          <pc:docMk/>
          <pc:sldMk cId="2436569578" sldId="337"/>
        </pc:sldMkLst>
      </pc:sldChg>
      <pc:sldChg chg="new add del">
        <pc:chgData name="Cory Williams" userId="873314f6-3c33-4903-9e96-b8f0cbce297d" providerId="ADAL" clId="{D64D62AB-4560-408F-A769-7B5FA89B2802}" dt="2018-10-18T23:53:31.813" v="1763" actId="2696"/>
        <pc:sldMkLst>
          <pc:docMk/>
          <pc:sldMk cId="902963620" sldId="338"/>
        </pc:sldMkLst>
      </pc:sldChg>
      <pc:sldMasterChg chg="add addSldLayout">
        <pc:chgData name="Cory Williams" userId="873314f6-3c33-4903-9e96-b8f0cbce297d" providerId="ADAL" clId="{D64D62AB-4560-408F-A769-7B5FA89B2802}" dt="2018-10-18T23:42:51.289" v="1759" actId="27028"/>
        <pc:sldMasterMkLst>
          <pc:docMk/>
          <pc:sldMasterMk cId="853836843" sldId="2147493599"/>
        </pc:sldMasterMkLst>
        <pc:sldLayoutChg chg="add">
          <pc:chgData name="Cory Williams" userId="873314f6-3c33-4903-9e96-b8f0cbce297d" providerId="ADAL" clId="{D64D62AB-4560-408F-A769-7B5FA89B2802}" dt="2018-10-18T23:42:51.289" v="1759" actId="27028"/>
          <pc:sldLayoutMkLst>
            <pc:docMk/>
            <pc:sldMasterMk cId="853836843" sldId="2147493599"/>
            <pc:sldLayoutMk cId="489455569" sldId="2147493604"/>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ata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support.office.com/en-us/onedrive" TargetMode="External"/><Relationship Id="rId7" Type="http://schemas.openxmlformats.org/officeDocument/2006/relationships/image" Target="../media/image85.svg"/><Relationship Id="rId2" Type="http://schemas.openxmlformats.org/officeDocument/2006/relationships/hyperlink" Target="https://docs.microsoft.com/en-us/onedrive/" TargetMode="External"/><Relationship Id="rId1" Type="http://schemas.openxmlformats.org/officeDocument/2006/relationships/hyperlink" Target="https://techcommunity.microsoft.com/t5/Microsoft-OneDrive-Blog/OneDrive-Announcements-at-Ignite-2018/ba-p/255201" TargetMode="Externa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diagrams/_rels/data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svg"/><Relationship Id="rId1" Type="http://schemas.openxmlformats.org/officeDocument/2006/relationships/image" Target="../media/image112.png"/><Relationship Id="rId4" Type="http://schemas.openxmlformats.org/officeDocument/2006/relationships/image" Target="../media/image1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hyperlink" Target="https://techcommunity.microsoft.com/t5/Microsoft-OneDrive-Blog/OneDrive-Announcements-at-Ignite-2018/ba-p/255201" TargetMode="External"/><Relationship Id="rId7" Type="http://schemas.openxmlformats.org/officeDocument/2006/relationships/image" Target="../media/image86.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hyperlink" Target="https://docs.microsoft.com/en-us/onedrive/" TargetMode="External"/><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hyperlink" Target="https://support.office.com/en-us/onedrive"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svg"/><Relationship Id="rId1" Type="http://schemas.openxmlformats.org/officeDocument/2006/relationships/image" Target="../media/image112.png"/><Relationship Id="rId4" Type="http://schemas.openxmlformats.org/officeDocument/2006/relationships/image" Target="../media/image11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525AF-711C-4CA9-AC37-238C9A5A547F}"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95EE50A-CF0D-47C6-A0F7-4E6932E70A22}">
      <dgm:prSet custT="1"/>
      <dgm:spPr/>
      <dgm:t>
        <a:bodyPr/>
        <a:lstStyle/>
        <a:p>
          <a:pPr>
            <a:lnSpc>
              <a:spcPct val="100000"/>
            </a:lnSpc>
          </a:pPr>
          <a:r>
            <a:rPr lang="en-US" sz="1600" dirty="0"/>
            <a:t>Countdown Timer Web Part - Show a countdown timer to important launch dates, key meetings, campaign ends, etc. on their site home page, within subpages and/or within a news article on team sites, communication sites and hub sites.</a:t>
          </a:r>
        </a:p>
      </dgm:t>
    </dgm:pt>
    <dgm:pt modelId="{E605B1CD-8F77-4F77-928A-D8FFD6E5454B}" type="parTrans" cxnId="{9BDDC979-7D73-4680-9940-FC9D46683931}">
      <dgm:prSet/>
      <dgm:spPr/>
      <dgm:t>
        <a:bodyPr/>
        <a:lstStyle/>
        <a:p>
          <a:endParaRPr lang="en-US"/>
        </a:p>
      </dgm:t>
    </dgm:pt>
    <dgm:pt modelId="{E1460623-FC47-4E40-93D0-CE7A3DECE7FB}" type="sibTrans" cxnId="{9BDDC979-7D73-4680-9940-FC9D46683931}">
      <dgm:prSet/>
      <dgm:spPr/>
      <dgm:t>
        <a:bodyPr/>
        <a:lstStyle/>
        <a:p>
          <a:endParaRPr lang="en-US"/>
        </a:p>
      </dgm:t>
    </dgm:pt>
    <dgm:pt modelId="{0B4DF89F-7E43-4E11-85A8-B7F64E3BF8A2}">
      <dgm:prSet custT="1"/>
      <dgm:spPr/>
      <dgm:t>
        <a:bodyPr/>
        <a:lstStyle/>
        <a:p>
          <a:pPr>
            <a:lnSpc>
              <a:spcPct val="100000"/>
            </a:lnSpc>
          </a:pPr>
          <a:r>
            <a:rPr lang="en-US" sz="1600" dirty="0"/>
            <a:t>Enable communication site experience at the root of a tenant - It’s time for this to be a real place to communicate. New tenants will automatically receive modern sites.</a:t>
          </a:r>
        </a:p>
      </dgm:t>
    </dgm:pt>
    <dgm:pt modelId="{EA4B55D2-841C-4F70-BEDC-1589331608B4}" type="parTrans" cxnId="{EBC07226-CC08-4329-AC99-8E346208DDF5}">
      <dgm:prSet/>
      <dgm:spPr/>
      <dgm:t>
        <a:bodyPr/>
        <a:lstStyle/>
        <a:p>
          <a:endParaRPr lang="en-US"/>
        </a:p>
      </dgm:t>
    </dgm:pt>
    <dgm:pt modelId="{5EEB6AE7-1E32-461A-A3BF-32B812471488}" type="sibTrans" cxnId="{EBC07226-CC08-4329-AC99-8E346208DDF5}">
      <dgm:prSet/>
      <dgm:spPr/>
      <dgm:t>
        <a:bodyPr/>
        <a:lstStyle/>
        <a:p>
          <a:endParaRPr lang="en-US"/>
        </a:p>
      </dgm:t>
    </dgm:pt>
    <dgm:pt modelId="{370A8A56-DC12-4E8F-B04D-9C8B20444885}">
      <dgm:prSet custT="1"/>
      <dgm:spPr/>
      <dgm:t>
        <a:bodyPr/>
        <a:lstStyle/>
        <a:p>
          <a:pPr>
            <a:lnSpc>
              <a:spcPct val="100000"/>
            </a:lnSpc>
          </a:pPr>
          <a:r>
            <a:rPr lang="en-US" sz="1600" dirty="0"/>
            <a:t>Part to Part communication - </a:t>
          </a:r>
          <a:r>
            <a:rPr lang="en-US" sz="1600" b="0" i="0" u="none" dirty="0"/>
            <a:t>web parts talk to other web parts and your pages and experiences become more dynamic with data and interactive</a:t>
          </a:r>
          <a:endParaRPr lang="en-US" sz="1600" dirty="0"/>
        </a:p>
      </dgm:t>
    </dgm:pt>
    <dgm:pt modelId="{37B47CF0-E64B-4AB1-9FD7-6D75BF685634}" type="parTrans" cxnId="{0FAF2A8D-B73A-4BCC-B437-500B662D26E5}">
      <dgm:prSet/>
      <dgm:spPr/>
      <dgm:t>
        <a:bodyPr/>
        <a:lstStyle/>
        <a:p>
          <a:endParaRPr lang="en-US"/>
        </a:p>
      </dgm:t>
    </dgm:pt>
    <dgm:pt modelId="{7E5ED560-B649-4EC5-B974-17EC641C053B}" type="sibTrans" cxnId="{0FAF2A8D-B73A-4BCC-B437-500B662D26E5}">
      <dgm:prSet/>
      <dgm:spPr/>
      <dgm:t>
        <a:bodyPr/>
        <a:lstStyle/>
        <a:p>
          <a:endParaRPr lang="en-US"/>
        </a:p>
      </dgm:t>
    </dgm:pt>
    <dgm:pt modelId="{2F80A1D1-2F17-4834-AB2C-65A9ABFD0226}" type="pres">
      <dgm:prSet presAssocID="{DF0525AF-711C-4CA9-AC37-238C9A5A547F}" presName="root" presStyleCnt="0">
        <dgm:presLayoutVars>
          <dgm:dir/>
          <dgm:resizeHandles val="exact"/>
        </dgm:presLayoutVars>
      </dgm:prSet>
      <dgm:spPr/>
    </dgm:pt>
    <dgm:pt modelId="{61B6F2F2-B916-4711-9B1C-B276D3AA4450}" type="pres">
      <dgm:prSet presAssocID="{595EE50A-CF0D-47C6-A0F7-4E6932E70A22}" presName="compNode" presStyleCnt="0"/>
      <dgm:spPr/>
    </dgm:pt>
    <dgm:pt modelId="{D87A1F4B-CA8C-4FD6-934E-64C82F2F1F37}" type="pres">
      <dgm:prSet presAssocID="{595EE50A-CF0D-47C6-A0F7-4E6932E70A22}" presName="iconRect" presStyleLbl="node1" presStyleIdx="0" presStyleCnt="3" custScaleX="167194" custScaleY="1671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4B00FA1-3628-45B9-9E38-4D6FB746A9BF}" type="pres">
      <dgm:prSet presAssocID="{595EE50A-CF0D-47C6-A0F7-4E6932E70A22}" presName="spaceRect" presStyleCnt="0"/>
      <dgm:spPr/>
    </dgm:pt>
    <dgm:pt modelId="{E2D5A91D-0CC5-470C-A028-C51281CACF4D}" type="pres">
      <dgm:prSet presAssocID="{595EE50A-CF0D-47C6-A0F7-4E6932E70A22}" presName="textRect" presStyleLbl="revTx" presStyleIdx="0" presStyleCnt="3" custScaleX="164243">
        <dgm:presLayoutVars>
          <dgm:chMax val="1"/>
          <dgm:chPref val="1"/>
        </dgm:presLayoutVars>
      </dgm:prSet>
      <dgm:spPr/>
    </dgm:pt>
    <dgm:pt modelId="{06270C2B-EF37-4ACC-A12E-8BDBFF8A428A}" type="pres">
      <dgm:prSet presAssocID="{E1460623-FC47-4E40-93D0-CE7A3DECE7FB}" presName="sibTrans" presStyleCnt="0"/>
      <dgm:spPr/>
    </dgm:pt>
    <dgm:pt modelId="{809A1DFA-4B52-4FAB-939C-44A8C2C91523}" type="pres">
      <dgm:prSet presAssocID="{0B4DF89F-7E43-4E11-85A8-B7F64E3BF8A2}" presName="compNode" presStyleCnt="0"/>
      <dgm:spPr/>
    </dgm:pt>
    <dgm:pt modelId="{D278294D-AF44-407C-8BDC-491322CBC21E}" type="pres">
      <dgm:prSet presAssocID="{0B4DF89F-7E43-4E11-85A8-B7F64E3BF8A2}" presName="iconRect" presStyleLbl="node1" presStyleIdx="1" presStyleCnt="3" custScaleX="167194" custScaleY="16719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dgm:pt>
    <dgm:pt modelId="{A22E4D6D-BEF4-49BC-AF7D-97C0530A34E7}" type="pres">
      <dgm:prSet presAssocID="{0B4DF89F-7E43-4E11-85A8-B7F64E3BF8A2}" presName="spaceRect" presStyleCnt="0"/>
      <dgm:spPr/>
    </dgm:pt>
    <dgm:pt modelId="{DB3A1258-808D-4263-8466-E805729948DA}" type="pres">
      <dgm:prSet presAssocID="{0B4DF89F-7E43-4E11-85A8-B7F64E3BF8A2}" presName="textRect" presStyleLbl="revTx" presStyleIdx="1" presStyleCnt="3" custScaleX="175772">
        <dgm:presLayoutVars>
          <dgm:chMax val="1"/>
          <dgm:chPref val="1"/>
        </dgm:presLayoutVars>
      </dgm:prSet>
      <dgm:spPr/>
    </dgm:pt>
    <dgm:pt modelId="{6CDDFF7D-3D96-4BAB-8D9A-AD876EE5E764}" type="pres">
      <dgm:prSet presAssocID="{5EEB6AE7-1E32-461A-A3BF-32B812471488}" presName="sibTrans" presStyleCnt="0"/>
      <dgm:spPr/>
    </dgm:pt>
    <dgm:pt modelId="{7CE79628-2007-470E-99AD-3DDA20E06F34}" type="pres">
      <dgm:prSet presAssocID="{370A8A56-DC12-4E8F-B04D-9C8B20444885}" presName="compNode" presStyleCnt="0"/>
      <dgm:spPr/>
    </dgm:pt>
    <dgm:pt modelId="{57B9757B-E4E7-4139-BD49-6F7844074F0C}" type="pres">
      <dgm:prSet presAssocID="{370A8A56-DC12-4E8F-B04D-9C8B20444885}" presName="iconRect" presStyleLbl="node1" presStyleIdx="2" presStyleCnt="3" custScaleX="167194" custScaleY="16719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etwork"/>
        </a:ext>
      </dgm:extLst>
    </dgm:pt>
    <dgm:pt modelId="{D88BBAA3-BD74-4E71-9F2C-6657087AEAB8}" type="pres">
      <dgm:prSet presAssocID="{370A8A56-DC12-4E8F-B04D-9C8B20444885}" presName="spaceRect" presStyleCnt="0"/>
      <dgm:spPr/>
    </dgm:pt>
    <dgm:pt modelId="{FBD853AE-447F-4F04-B809-735F16E8BAAB}" type="pres">
      <dgm:prSet presAssocID="{370A8A56-DC12-4E8F-B04D-9C8B20444885}" presName="textRect" presStyleLbl="revTx" presStyleIdx="2" presStyleCnt="3" custScaleX="158490">
        <dgm:presLayoutVars>
          <dgm:chMax val="1"/>
          <dgm:chPref val="1"/>
        </dgm:presLayoutVars>
      </dgm:prSet>
      <dgm:spPr/>
    </dgm:pt>
  </dgm:ptLst>
  <dgm:cxnLst>
    <dgm:cxn modelId="{EF1B3A07-21EF-4C62-B29F-1344DAD325D9}" type="presOf" srcId="{595EE50A-CF0D-47C6-A0F7-4E6932E70A22}" destId="{E2D5A91D-0CC5-470C-A028-C51281CACF4D}" srcOrd="0" destOrd="0" presId="urn:microsoft.com/office/officeart/2018/2/layout/IconLabelList"/>
    <dgm:cxn modelId="{E06CE708-80E7-49A1-9D27-71E3E728B1F3}" type="presOf" srcId="{0B4DF89F-7E43-4E11-85A8-B7F64E3BF8A2}" destId="{DB3A1258-808D-4263-8466-E805729948DA}" srcOrd="0" destOrd="0" presId="urn:microsoft.com/office/officeart/2018/2/layout/IconLabelList"/>
    <dgm:cxn modelId="{EBC07226-CC08-4329-AC99-8E346208DDF5}" srcId="{DF0525AF-711C-4CA9-AC37-238C9A5A547F}" destId="{0B4DF89F-7E43-4E11-85A8-B7F64E3BF8A2}" srcOrd="1" destOrd="0" parTransId="{EA4B55D2-841C-4F70-BEDC-1589331608B4}" sibTransId="{5EEB6AE7-1E32-461A-A3BF-32B812471488}"/>
    <dgm:cxn modelId="{9BDDC979-7D73-4680-9940-FC9D46683931}" srcId="{DF0525AF-711C-4CA9-AC37-238C9A5A547F}" destId="{595EE50A-CF0D-47C6-A0F7-4E6932E70A22}" srcOrd="0" destOrd="0" parTransId="{E605B1CD-8F77-4F77-928A-D8FFD6E5454B}" sibTransId="{E1460623-FC47-4E40-93D0-CE7A3DECE7FB}"/>
    <dgm:cxn modelId="{64FBB980-3FDB-4E4E-B705-38D2CE31563B}" type="presOf" srcId="{DF0525AF-711C-4CA9-AC37-238C9A5A547F}" destId="{2F80A1D1-2F17-4834-AB2C-65A9ABFD0226}" srcOrd="0" destOrd="0" presId="urn:microsoft.com/office/officeart/2018/2/layout/IconLabelList"/>
    <dgm:cxn modelId="{0FAF2A8D-B73A-4BCC-B437-500B662D26E5}" srcId="{DF0525AF-711C-4CA9-AC37-238C9A5A547F}" destId="{370A8A56-DC12-4E8F-B04D-9C8B20444885}" srcOrd="2" destOrd="0" parTransId="{37B47CF0-E64B-4AB1-9FD7-6D75BF685634}" sibTransId="{7E5ED560-B649-4EC5-B974-17EC641C053B}"/>
    <dgm:cxn modelId="{88A972F0-B441-4BB0-A905-3338F9757DCA}" type="presOf" srcId="{370A8A56-DC12-4E8F-B04D-9C8B20444885}" destId="{FBD853AE-447F-4F04-B809-735F16E8BAAB}" srcOrd="0" destOrd="0" presId="urn:microsoft.com/office/officeart/2018/2/layout/IconLabelList"/>
    <dgm:cxn modelId="{D02EA5EC-B346-44FC-94A7-C6EDA1C2F0D1}" type="presParOf" srcId="{2F80A1D1-2F17-4834-AB2C-65A9ABFD0226}" destId="{61B6F2F2-B916-4711-9B1C-B276D3AA4450}" srcOrd="0" destOrd="0" presId="urn:microsoft.com/office/officeart/2018/2/layout/IconLabelList"/>
    <dgm:cxn modelId="{B5ECA5FE-CA71-465F-94CD-A8658EA04819}" type="presParOf" srcId="{61B6F2F2-B916-4711-9B1C-B276D3AA4450}" destId="{D87A1F4B-CA8C-4FD6-934E-64C82F2F1F37}" srcOrd="0" destOrd="0" presId="urn:microsoft.com/office/officeart/2018/2/layout/IconLabelList"/>
    <dgm:cxn modelId="{DB5730C9-3082-4141-A20D-684B15A0E9C4}" type="presParOf" srcId="{61B6F2F2-B916-4711-9B1C-B276D3AA4450}" destId="{F4B00FA1-3628-45B9-9E38-4D6FB746A9BF}" srcOrd="1" destOrd="0" presId="urn:microsoft.com/office/officeart/2018/2/layout/IconLabelList"/>
    <dgm:cxn modelId="{B65A8566-7797-4F85-8A58-9817D1C159E7}" type="presParOf" srcId="{61B6F2F2-B916-4711-9B1C-B276D3AA4450}" destId="{E2D5A91D-0CC5-470C-A028-C51281CACF4D}" srcOrd="2" destOrd="0" presId="urn:microsoft.com/office/officeart/2018/2/layout/IconLabelList"/>
    <dgm:cxn modelId="{CD2A8182-BE9D-40F0-9664-AFE1FFFD976B}" type="presParOf" srcId="{2F80A1D1-2F17-4834-AB2C-65A9ABFD0226}" destId="{06270C2B-EF37-4ACC-A12E-8BDBFF8A428A}" srcOrd="1" destOrd="0" presId="urn:microsoft.com/office/officeart/2018/2/layout/IconLabelList"/>
    <dgm:cxn modelId="{003E4B62-F9C3-41DE-A682-1CB1B176A9AD}" type="presParOf" srcId="{2F80A1D1-2F17-4834-AB2C-65A9ABFD0226}" destId="{809A1DFA-4B52-4FAB-939C-44A8C2C91523}" srcOrd="2" destOrd="0" presId="urn:microsoft.com/office/officeart/2018/2/layout/IconLabelList"/>
    <dgm:cxn modelId="{C211D4BB-3297-4CF6-A206-853726A65439}" type="presParOf" srcId="{809A1DFA-4B52-4FAB-939C-44A8C2C91523}" destId="{D278294D-AF44-407C-8BDC-491322CBC21E}" srcOrd="0" destOrd="0" presId="urn:microsoft.com/office/officeart/2018/2/layout/IconLabelList"/>
    <dgm:cxn modelId="{8D9A94CA-A4D5-46BB-AD3B-3079B084A7BE}" type="presParOf" srcId="{809A1DFA-4B52-4FAB-939C-44A8C2C91523}" destId="{A22E4D6D-BEF4-49BC-AF7D-97C0530A34E7}" srcOrd="1" destOrd="0" presId="urn:microsoft.com/office/officeart/2018/2/layout/IconLabelList"/>
    <dgm:cxn modelId="{FDAF6007-B2F2-428E-828D-D23573152690}" type="presParOf" srcId="{809A1DFA-4B52-4FAB-939C-44A8C2C91523}" destId="{DB3A1258-808D-4263-8466-E805729948DA}" srcOrd="2" destOrd="0" presId="urn:microsoft.com/office/officeart/2018/2/layout/IconLabelList"/>
    <dgm:cxn modelId="{254A0645-8829-4AD2-95DF-5777F65F82A5}" type="presParOf" srcId="{2F80A1D1-2F17-4834-AB2C-65A9ABFD0226}" destId="{6CDDFF7D-3D96-4BAB-8D9A-AD876EE5E764}" srcOrd="3" destOrd="0" presId="urn:microsoft.com/office/officeart/2018/2/layout/IconLabelList"/>
    <dgm:cxn modelId="{D1214C33-11BD-4416-81DD-C8A57A3D37F5}" type="presParOf" srcId="{2F80A1D1-2F17-4834-AB2C-65A9ABFD0226}" destId="{7CE79628-2007-470E-99AD-3DDA20E06F34}" srcOrd="4" destOrd="0" presId="urn:microsoft.com/office/officeart/2018/2/layout/IconLabelList"/>
    <dgm:cxn modelId="{689B4591-7C2E-469D-8000-63EF5D3ACF2A}" type="presParOf" srcId="{7CE79628-2007-470E-99AD-3DDA20E06F34}" destId="{57B9757B-E4E7-4139-BD49-6F7844074F0C}" srcOrd="0" destOrd="0" presId="urn:microsoft.com/office/officeart/2018/2/layout/IconLabelList"/>
    <dgm:cxn modelId="{6326A12C-1739-4801-A082-A4B8D835EA04}" type="presParOf" srcId="{7CE79628-2007-470E-99AD-3DDA20E06F34}" destId="{D88BBAA3-BD74-4E71-9F2C-6657087AEAB8}" srcOrd="1" destOrd="0" presId="urn:microsoft.com/office/officeart/2018/2/layout/IconLabelList"/>
    <dgm:cxn modelId="{59FA1F77-1CD9-40AC-BF7B-94BFB5D1F2EC}" type="presParOf" srcId="{7CE79628-2007-470E-99AD-3DDA20E06F34}" destId="{FBD853AE-447F-4F04-B809-735F16E8BAA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7C2C1A-26AC-4B25-8BB4-B66C7100BC8D}" type="doc">
      <dgm:prSet loTypeId="urn:microsoft.com/office/officeart/2018/2/layout/IconLabelList" loCatId="icon" qsTypeId="urn:microsoft.com/office/officeart/2005/8/quickstyle/simple4" qsCatId="simple" csTypeId="urn:microsoft.com/office/officeart/2018/5/colors/Iconchunking_neutralbg_accent0_3" csCatId="mainScheme" phldr="1"/>
      <dgm:spPr/>
      <dgm:t>
        <a:bodyPr/>
        <a:lstStyle/>
        <a:p>
          <a:endParaRPr lang="en-US"/>
        </a:p>
      </dgm:t>
    </dgm:pt>
    <dgm:pt modelId="{D3B4CA5A-98F6-4A27-A165-C4297D84FD64}">
      <dgm:prSet/>
      <dgm:spPr/>
      <dgm:t>
        <a:bodyPr/>
        <a:lstStyle/>
        <a:p>
          <a:r>
            <a:rPr lang="en-US"/>
            <a:t>SharePoint web parts as tabs in Teams</a:t>
          </a:r>
        </a:p>
      </dgm:t>
    </dgm:pt>
    <dgm:pt modelId="{E243B3B7-69A3-4282-9764-A5CD1D6AD033}" type="parTrans" cxnId="{57844DC6-ACCC-482D-989C-4DD24BA127F3}">
      <dgm:prSet/>
      <dgm:spPr/>
      <dgm:t>
        <a:bodyPr/>
        <a:lstStyle/>
        <a:p>
          <a:endParaRPr lang="en-US"/>
        </a:p>
      </dgm:t>
    </dgm:pt>
    <dgm:pt modelId="{D15D110A-DA1B-46FD-BD79-10DD4E5746D1}" type="sibTrans" cxnId="{57844DC6-ACCC-482D-989C-4DD24BA127F3}">
      <dgm:prSet/>
      <dgm:spPr/>
      <dgm:t>
        <a:bodyPr/>
        <a:lstStyle/>
        <a:p>
          <a:endParaRPr lang="en-US"/>
        </a:p>
      </dgm:t>
    </dgm:pt>
    <dgm:pt modelId="{7648C2A6-FD89-4ECE-AA1D-AF5CBE591480}">
      <dgm:prSet/>
      <dgm:spPr/>
      <dgm:t>
        <a:bodyPr/>
        <a:lstStyle/>
        <a:p>
          <a:r>
            <a:rPr lang="en-US"/>
            <a:t>Teams connectors as SharePoint web parts for pages and news </a:t>
          </a:r>
        </a:p>
      </dgm:t>
    </dgm:pt>
    <dgm:pt modelId="{BCF8CF7F-5E04-4122-969B-9DF91CAFE3FE}" type="parTrans" cxnId="{BC8B25E5-25CD-4D85-A3C3-7B7A4A4B314C}">
      <dgm:prSet/>
      <dgm:spPr/>
      <dgm:t>
        <a:bodyPr/>
        <a:lstStyle/>
        <a:p>
          <a:endParaRPr lang="en-US"/>
        </a:p>
      </dgm:t>
    </dgm:pt>
    <dgm:pt modelId="{62A08F88-C2E4-44EC-9F85-9331A7340587}" type="sibTrans" cxnId="{BC8B25E5-25CD-4D85-A3C3-7B7A4A4B314C}">
      <dgm:prSet/>
      <dgm:spPr/>
      <dgm:t>
        <a:bodyPr/>
        <a:lstStyle/>
        <a:p>
          <a:endParaRPr lang="en-US"/>
        </a:p>
      </dgm:t>
    </dgm:pt>
    <dgm:pt modelId="{CAD73106-8352-49FF-B990-697E187A5900}" type="pres">
      <dgm:prSet presAssocID="{5E7C2C1A-26AC-4B25-8BB4-B66C7100BC8D}" presName="root" presStyleCnt="0">
        <dgm:presLayoutVars>
          <dgm:dir/>
          <dgm:resizeHandles val="exact"/>
        </dgm:presLayoutVars>
      </dgm:prSet>
      <dgm:spPr/>
    </dgm:pt>
    <dgm:pt modelId="{510C2B26-4C30-4DCA-B1F6-74811D6F6C27}" type="pres">
      <dgm:prSet presAssocID="{D3B4CA5A-98F6-4A27-A165-C4297D84FD64}" presName="compNode" presStyleCnt="0"/>
      <dgm:spPr/>
    </dgm:pt>
    <dgm:pt modelId="{783DFBBF-B6DA-419E-B594-8294D8C38629}" type="pres">
      <dgm:prSet presAssocID="{D3B4CA5A-98F6-4A27-A165-C4297D84FD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F4A64105-E388-455C-832E-DB4609D4BA69}" type="pres">
      <dgm:prSet presAssocID="{D3B4CA5A-98F6-4A27-A165-C4297D84FD64}" presName="spaceRect" presStyleCnt="0"/>
      <dgm:spPr/>
    </dgm:pt>
    <dgm:pt modelId="{4AD7EBA7-FCBE-4069-97A3-DC8EC60CBE65}" type="pres">
      <dgm:prSet presAssocID="{D3B4CA5A-98F6-4A27-A165-C4297D84FD64}" presName="textRect" presStyleLbl="revTx" presStyleIdx="0" presStyleCnt="2">
        <dgm:presLayoutVars>
          <dgm:chMax val="1"/>
          <dgm:chPref val="1"/>
        </dgm:presLayoutVars>
      </dgm:prSet>
      <dgm:spPr/>
    </dgm:pt>
    <dgm:pt modelId="{E437EC56-839E-494B-B03A-BFCAACCDF3F9}" type="pres">
      <dgm:prSet presAssocID="{D15D110A-DA1B-46FD-BD79-10DD4E5746D1}" presName="sibTrans" presStyleCnt="0"/>
      <dgm:spPr/>
    </dgm:pt>
    <dgm:pt modelId="{3B48163A-197E-49E9-9578-C27794DAA9E5}" type="pres">
      <dgm:prSet presAssocID="{7648C2A6-FD89-4ECE-AA1D-AF5CBE591480}" presName="compNode" presStyleCnt="0"/>
      <dgm:spPr/>
    </dgm:pt>
    <dgm:pt modelId="{789753E0-EE97-46AB-B3A9-8770312FB083}" type="pres">
      <dgm:prSet presAssocID="{7648C2A6-FD89-4ECE-AA1D-AF5CBE59148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dgm:pt>
    <dgm:pt modelId="{0F88635C-E7C7-43CE-9968-3CE069F5835C}" type="pres">
      <dgm:prSet presAssocID="{7648C2A6-FD89-4ECE-AA1D-AF5CBE591480}" presName="spaceRect" presStyleCnt="0"/>
      <dgm:spPr/>
    </dgm:pt>
    <dgm:pt modelId="{4F0134AA-EA02-4F0E-B1E2-4FC1E1B5279D}" type="pres">
      <dgm:prSet presAssocID="{7648C2A6-FD89-4ECE-AA1D-AF5CBE591480}" presName="textRect" presStyleLbl="revTx" presStyleIdx="1" presStyleCnt="2">
        <dgm:presLayoutVars>
          <dgm:chMax val="1"/>
          <dgm:chPref val="1"/>
        </dgm:presLayoutVars>
      </dgm:prSet>
      <dgm:spPr/>
    </dgm:pt>
  </dgm:ptLst>
  <dgm:cxnLst>
    <dgm:cxn modelId="{CEF8E05F-1A7F-48C3-90DE-8481963B1E92}" type="presOf" srcId="{5E7C2C1A-26AC-4B25-8BB4-B66C7100BC8D}" destId="{CAD73106-8352-49FF-B990-697E187A5900}" srcOrd="0" destOrd="0" presId="urn:microsoft.com/office/officeart/2018/2/layout/IconLabelList"/>
    <dgm:cxn modelId="{D7D3FA9D-D8D3-4166-88CB-3907ED2B16DA}" type="presOf" srcId="{D3B4CA5A-98F6-4A27-A165-C4297D84FD64}" destId="{4AD7EBA7-FCBE-4069-97A3-DC8EC60CBE65}" srcOrd="0" destOrd="0" presId="urn:microsoft.com/office/officeart/2018/2/layout/IconLabelList"/>
    <dgm:cxn modelId="{FDCE1DB4-48DD-403F-A6D4-160A0CBF8B51}" type="presOf" srcId="{7648C2A6-FD89-4ECE-AA1D-AF5CBE591480}" destId="{4F0134AA-EA02-4F0E-B1E2-4FC1E1B5279D}" srcOrd="0" destOrd="0" presId="urn:microsoft.com/office/officeart/2018/2/layout/IconLabelList"/>
    <dgm:cxn modelId="{57844DC6-ACCC-482D-989C-4DD24BA127F3}" srcId="{5E7C2C1A-26AC-4B25-8BB4-B66C7100BC8D}" destId="{D3B4CA5A-98F6-4A27-A165-C4297D84FD64}" srcOrd="0" destOrd="0" parTransId="{E243B3B7-69A3-4282-9764-A5CD1D6AD033}" sibTransId="{D15D110A-DA1B-46FD-BD79-10DD4E5746D1}"/>
    <dgm:cxn modelId="{BC8B25E5-25CD-4D85-A3C3-7B7A4A4B314C}" srcId="{5E7C2C1A-26AC-4B25-8BB4-B66C7100BC8D}" destId="{7648C2A6-FD89-4ECE-AA1D-AF5CBE591480}" srcOrd="1" destOrd="0" parTransId="{BCF8CF7F-5E04-4122-969B-9DF91CAFE3FE}" sibTransId="{62A08F88-C2E4-44EC-9F85-9331A7340587}"/>
    <dgm:cxn modelId="{F1DD8581-7C29-437F-B30B-976C4131D5E5}" type="presParOf" srcId="{CAD73106-8352-49FF-B990-697E187A5900}" destId="{510C2B26-4C30-4DCA-B1F6-74811D6F6C27}" srcOrd="0" destOrd="0" presId="urn:microsoft.com/office/officeart/2018/2/layout/IconLabelList"/>
    <dgm:cxn modelId="{6EC58586-EFFA-4A72-BE93-B0C421666B1D}" type="presParOf" srcId="{510C2B26-4C30-4DCA-B1F6-74811D6F6C27}" destId="{783DFBBF-B6DA-419E-B594-8294D8C38629}" srcOrd="0" destOrd="0" presId="urn:microsoft.com/office/officeart/2018/2/layout/IconLabelList"/>
    <dgm:cxn modelId="{93A6B0D3-CF8E-4EF1-8135-43E9E2F1BA59}" type="presParOf" srcId="{510C2B26-4C30-4DCA-B1F6-74811D6F6C27}" destId="{F4A64105-E388-455C-832E-DB4609D4BA69}" srcOrd="1" destOrd="0" presId="urn:microsoft.com/office/officeart/2018/2/layout/IconLabelList"/>
    <dgm:cxn modelId="{8859204F-9A2E-4AC1-ADD3-89B640DBAB7C}" type="presParOf" srcId="{510C2B26-4C30-4DCA-B1F6-74811D6F6C27}" destId="{4AD7EBA7-FCBE-4069-97A3-DC8EC60CBE65}" srcOrd="2" destOrd="0" presId="urn:microsoft.com/office/officeart/2018/2/layout/IconLabelList"/>
    <dgm:cxn modelId="{165F83BB-FCD5-46C1-9256-8DF6479B97EE}" type="presParOf" srcId="{CAD73106-8352-49FF-B990-697E187A5900}" destId="{E437EC56-839E-494B-B03A-BFCAACCDF3F9}" srcOrd="1" destOrd="0" presId="urn:microsoft.com/office/officeart/2018/2/layout/IconLabelList"/>
    <dgm:cxn modelId="{D12425CE-8235-441F-BAF0-0D926D680FDD}" type="presParOf" srcId="{CAD73106-8352-49FF-B990-697E187A5900}" destId="{3B48163A-197E-49E9-9578-C27794DAA9E5}" srcOrd="2" destOrd="0" presId="urn:microsoft.com/office/officeart/2018/2/layout/IconLabelList"/>
    <dgm:cxn modelId="{C06E74E2-B5E4-4FBF-8702-F78EDBF420A8}" type="presParOf" srcId="{3B48163A-197E-49E9-9578-C27794DAA9E5}" destId="{789753E0-EE97-46AB-B3A9-8770312FB083}" srcOrd="0" destOrd="0" presId="urn:microsoft.com/office/officeart/2018/2/layout/IconLabelList"/>
    <dgm:cxn modelId="{A8A23618-2EDE-45E6-8C4E-7428BCF9F859}" type="presParOf" srcId="{3B48163A-197E-49E9-9578-C27794DAA9E5}" destId="{0F88635C-E7C7-43CE-9968-3CE069F5835C}" srcOrd="1" destOrd="0" presId="urn:microsoft.com/office/officeart/2018/2/layout/IconLabelList"/>
    <dgm:cxn modelId="{60E5EB59-00EA-4D59-ACE6-5CC31932CDF7}" type="presParOf" srcId="{3B48163A-197E-49E9-9578-C27794DAA9E5}" destId="{4F0134AA-EA02-4F0E-B1E2-4FC1E1B5279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535325-833C-47F5-B50A-1E5689A629B6}"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7A770293-1F59-4711-9BB3-19E6385DC6CC}">
      <dgm:prSet/>
      <dgm:spPr/>
      <dgm:t>
        <a:bodyPr/>
        <a:lstStyle/>
        <a:p>
          <a:pPr>
            <a:lnSpc>
              <a:spcPct val="100000"/>
            </a:lnSpc>
          </a:pPr>
          <a:r>
            <a:rPr lang="en-US" dirty="0"/>
            <a:t>Enable on devices by default</a:t>
          </a:r>
        </a:p>
      </dgm:t>
    </dgm:pt>
    <dgm:pt modelId="{B0797ADE-32D3-4D35-9736-836804E3707B}" type="parTrans" cxnId="{58F36FF4-B37E-4E62-9AB7-DBA787B68E1F}">
      <dgm:prSet/>
      <dgm:spPr/>
      <dgm:t>
        <a:bodyPr/>
        <a:lstStyle/>
        <a:p>
          <a:endParaRPr lang="en-US"/>
        </a:p>
      </dgm:t>
    </dgm:pt>
    <dgm:pt modelId="{DF4019AA-F16E-4EE9-9EC7-0FFD609FD465}" type="sibTrans" cxnId="{58F36FF4-B37E-4E62-9AB7-DBA787B68E1F}">
      <dgm:prSet/>
      <dgm:spPr/>
      <dgm:t>
        <a:bodyPr/>
        <a:lstStyle/>
        <a:p>
          <a:endParaRPr lang="en-US"/>
        </a:p>
      </dgm:t>
    </dgm:pt>
    <dgm:pt modelId="{407D1E4B-AF5C-4344-8362-BD212BB64B64}">
      <dgm:prSet/>
      <dgm:spPr/>
      <dgm:t>
        <a:bodyPr/>
        <a:lstStyle/>
        <a:p>
          <a:pPr>
            <a:lnSpc>
              <a:spcPct val="100000"/>
            </a:lnSpc>
          </a:pPr>
          <a:r>
            <a:rPr lang="en-US"/>
            <a:t>Select folders or files to always be locally available</a:t>
          </a:r>
        </a:p>
      </dgm:t>
    </dgm:pt>
    <dgm:pt modelId="{32261C09-ECE5-4E1D-9251-4C2566E18069}" type="parTrans" cxnId="{7C0AF2E1-7B4E-4600-B39D-CEF6CB32922D}">
      <dgm:prSet/>
      <dgm:spPr/>
      <dgm:t>
        <a:bodyPr/>
        <a:lstStyle/>
        <a:p>
          <a:endParaRPr lang="en-US"/>
        </a:p>
      </dgm:t>
    </dgm:pt>
    <dgm:pt modelId="{A12644A3-C252-4805-A1E8-DB32FB8E5F68}" type="sibTrans" cxnId="{7C0AF2E1-7B4E-4600-B39D-CEF6CB32922D}">
      <dgm:prSet/>
      <dgm:spPr/>
      <dgm:t>
        <a:bodyPr/>
        <a:lstStyle/>
        <a:p>
          <a:endParaRPr lang="en-US"/>
        </a:p>
      </dgm:t>
    </dgm:pt>
    <dgm:pt modelId="{7E8E9C3C-66CD-4C6A-B01F-791FE683825B}">
      <dgm:prSet/>
      <dgm:spPr/>
      <dgm:t>
        <a:bodyPr/>
        <a:lstStyle/>
        <a:p>
          <a:pPr>
            <a:lnSpc>
              <a:spcPct val="100000"/>
            </a:lnSpc>
          </a:pPr>
          <a:r>
            <a:rPr lang="en-US"/>
            <a:t>Block apps from downloading files</a:t>
          </a:r>
        </a:p>
      </dgm:t>
    </dgm:pt>
    <dgm:pt modelId="{DF799C1F-C2EB-43CF-BE8B-98AAC44441F9}" type="parTrans" cxnId="{49BEB1E1-DEE3-45DD-AB1D-8FC231DDDC4B}">
      <dgm:prSet/>
      <dgm:spPr/>
      <dgm:t>
        <a:bodyPr/>
        <a:lstStyle/>
        <a:p>
          <a:endParaRPr lang="en-US"/>
        </a:p>
      </dgm:t>
    </dgm:pt>
    <dgm:pt modelId="{73D7445C-6AD2-480C-809C-598917722E96}" type="sibTrans" cxnId="{49BEB1E1-DEE3-45DD-AB1D-8FC231DDDC4B}">
      <dgm:prSet/>
      <dgm:spPr/>
      <dgm:t>
        <a:bodyPr/>
        <a:lstStyle/>
        <a:p>
          <a:endParaRPr lang="en-US"/>
        </a:p>
      </dgm:t>
    </dgm:pt>
    <dgm:pt modelId="{6FE224A4-3463-48B0-B110-BD93FE9F9639}">
      <dgm:prSet/>
      <dgm:spPr/>
      <dgm:t>
        <a:bodyPr/>
        <a:lstStyle/>
        <a:p>
          <a:pPr>
            <a:lnSpc>
              <a:spcPct val="100000"/>
            </a:lnSpc>
          </a:pPr>
          <a:r>
            <a:rPr lang="en-US"/>
            <a:t>Storage sense integration (Windows)</a:t>
          </a:r>
        </a:p>
      </dgm:t>
    </dgm:pt>
    <dgm:pt modelId="{E48D1E1E-BE4B-48BE-810D-6F367CF5EA91}" type="parTrans" cxnId="{0B0DA386-F565-44C8-98F7-E800207EFF24}">
      <dgm:prSet/>
      <dgm:spPr/>
      <dgm:t>
        <a:bodyPr/>
        <a:lstStyle/>
        <a:p>
          <a:endParaRPr lang="en-US"/>
        </a:p>
      </dgm:t>
    </dgm:pt>
    <dgm:pt modelId="{524A407F-A72F-4642-B94D-FB3FF32EC143}" type="sibTrans" cxnId="{0B0DA386-F565-44C8-98F7-E800207EFF24}">
      <dgm:prSet/>
      <dgm:spPr/>
      <dgm:t>
        <a:bodyPr/>
        <a:lstStyle/>
        <a:p>
          <a:endParaRPr lang="en-US"/>
        </a:p>
      </dgm:t>
    </dgm:pt>
    <dgm:pt modelId="{86F9DD5B-5F92-45B0-A09F-BCC8497B0447}" type="pres">
      <dgm:prSet presAssocID="{77535325-833C-47F5-B50A-1E5689A629B6}" presName="root" presStyleCnt="0">
        <dgm:presLayoutVars>
          <dgm:dir/>
          <dgm:resizeHandles val="exact"/>
        </dgm:presLayoutVars>
      </dgm:prSet>
      <dgm:spPr/>
    </dgm:pt>
    <dgm:pt modelId="{337F0278-D3B0-41C8-AC2E-CD771F46623B}" type="pres">
      <dgm:prSet presAssocID="{7A770293-1F59-4711-9BB3-19E6385DC6CC}" presName="compNode" presStyleCnt="0"/>
      <dgm:spPr/>
    </dgm:pt>
    <dgm:pt modelId="{F1B8B4B4-D4D4-4581-BE99-7EABD4399993}" type="pres">
      <dgm:prSet presAssocID="{7A770293-1F59-4711-9BB3-19E6385DC6CC}" presName="bgRect" presStyleLbl="bgShp" presStyleIdx="0" presStyleCnt="4"/>
      <dgm:spPr/>
    </dgm:pt>
    <dgm:pt modelId="{C8A9F861-4EA9-4637-A953-661E0BDD7874}" type="pres">
      <dgm:prSet presAssocID="{7A770293-1F59-4711-9BB3-19E6385DC6C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2EF97111-A40A-4553-BBF7-EE60B912B7E6}" type="pres">
      <dgm:prSet presAssocID="{7A770293-1F59-4711-9BB3-19E6385DC6CC}" presName="spaceRect" presStyleCnt="0"/>
      <dgm:spPr/>
    </dgm:pt>
    <dgm:pt modelId="{29B9F0F1-CEE7-41D3-8E6A-74C515480C58}" type="pres">
      <dgm:prSet presAssocID="{7A770293-1F59-4711-9BB3-19E6385DC6CC}" presName="parTx" presStyleLbl="revTx" presStyleIdx="0" presStyleCnt="4">
        <dgm:presLayoutVars>
          <dgm:chMax val="0"/>
          <dgm:chPref val="0"/>
        </dgm:presLayoutVars>
      </dgm:prSet>
      <dgm:spPr/>
    </dgm:pt>
    <dgm:pt modelId="{A1CA63FD-AD2C-4063-9B66-DA3B1432F354}" type="pres">
      <dgm:prSet presAssocID="{DF4019AA-F16E-4EE9-9EC7-0FFD609FD465}" presName="sibTrans" presStyleCnt="0"/>
      <dgm:spPr/>
    </dgm:pt>
    <dgm:pt modelId="{7F315868-D241-4B94-B594-61583AF753F3}" type="pres">
      <dgm:prSet presAssocID="{407D1E4B-AF5C-4344-8362-BD212BB64B64}" presName="compNode" presStyleCnt="0"/>
      <dgm:spPr/>
    </dgm:pt>
    <dgm:pt modelId="{39ED6A26-5752-40A7-AAF6-8FA039CE080B}" type="pres">
      <dgm:prSet presAssocID="{407D1E4B-AF5C-4344-8362-BD212BB64B64}" presName="bgRect" presStyleLbl="bgShp" presStyleIdx="1" presStyleCnt="4"/>
      <dgm:spPr/>
    </dgm:pt>
    <dgm:pt modelId="{BAFDFBAB-53A3-4344-9D47-55C41025DB0F}" type="pres">
      <dgm:prSet presAssocID="{407D1E4B-AF5C-4344-8362-BD212BB64B6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
        </a:ext>
      </dgm:extLst>
    </dgm:pt>
    <dgm:pt modelId="{3F589609-0676-41DF-97A1-8C02EF930027}" type="pres">
      <dgm:prSet presAssocID="{407D1E4B-AF5C-4344-8362-BD212BB64B64}" presName="spaceRect" presStyleCnt="0"/>
      <dgm:spPr/>
    </dgm:pt>
    <dgm:pt modelId="{9047B8A8-86F0-4D11-B46B-71BAC9CC4CDC}" type="pres">
      <dgm:prSet presAssocID="{407D1E4B-AF5C-4344-8362-BD212BB64B64}" presName="parTx" presStyleLbl="revTx" presStyleIdx="1" presStyleCnt="4">
        <dgm:presLayoutVars>
          <dgm:chMax val="0"/>
          <dgm:chPref val="0"/>
        </dgm:presLayoutVars>
      </dgm:prSet>
      <dgm:spPr/>
    </dgm:pt>
    <dgm:pt modelId="{700F5D5C-C0CB-4CD2-97C8-4E8614B69898}" type="pres">
      <dgm:prSet presAssocID="{A12644A3-C252-4805-A1E8-DB32FB8E5F68}" presName="sibTrans" presStyleCnt="0"/>
      <dgm:spPr/>
    </dgm:pt>
    <dgm:pt modelId="{71ED14D1-065A-4861-8599-0B8411A07E23}" type="pres">
      <dgm:prSet presAssocID="{7E8E9C3C-66CD-4C6A-B01F-791FE683825B}" presName="compNode" presStyleCnt="0"/>
      <dgm:spPr/>
    </dgm:pt>
    <dgm:pt modelId="{0324F81B-664B-47CD-9EBB-D59B7C7160D3}" type="pres">
      <dgm:prSet presAssocID="{7E8E9C3C-66CD-4C6A-B01F-791FE683825B}" presName="bgRect" presStyleLbl="bgShp" presStyleIdx="2" presStyleCnt="4"/>
      <dgm:spPr/>
    </dgm:pt>
    <dgm:pt modelId="{59D727A3-FAA8-4D98-AA70-56A1E53C3D2A}" type="pres">
      <dgm:prSet presAssocID="{7E8E9C3C-66CD-4C6A-B01F-791FE683825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wnload from cloud"/>
        </a:ext>
      </dgm:extLst>
    </dgm:pt>
    <dgm:pt modelId="{6306D84A-79D6-4808-85F9-2F7D25B0BA28}" type="pres">
      <dgm:prSet presAssocID="{7E8E9C3C-66CD-4C6A-B01F-791FE683825B}" presName="spaceRect" presStyleCnt="0"/>
      <dgm:spPr/>
    </dgm:pt>
    <dgm:pt modelId="{DD16C3EF-FDF1-4BB7-A5A4-C32F9838DB21}" type="pres">
      <dgm:prSet presAssocID="{7E8E9C3C-66CD-4C6A-B01F-791FE683825B}" presName="parTx" presStyleLbl="revTx" presStyleIdx="2" presStyleCnt="4">
        <dgm:presLayoutVars>
          <dgm:chMax val="0"/>
          <dgm:chPref val="0"/>
        </dgm:presLayoutVars>
      </dgm:prSet>
      <dgm:spPr/>
    </dgm:pt>
    <dgm:pt modelId="{84948813-C74B-4004-A096-A9CBBFCF6251}" type="pres">
      <dgm:prSet presAssocID="{73D7445C-6AD2-480C-809C-598917722E96}" presName="sibTrans" presStyleCnt="0"/>
      <dgm:spPr/>
    </dgm:pt>
    <dgm:pt modelId="{5B4AD3C0-1AF2-436F-A2C4-AA5616001A76}" type="pres">
      <dgm:prSet presAssocID="{6FE224A4-3463-48B0-B110-BD93FE9F9639}" presName="compNode" presStyleCnt="0"/>
      <dgm:spPr/>
    </dgm:pt>
    <dgm:pt modelId="{77E466B3-1A67-4DB0-A897-78768B913485}" type="pres">
      <dgm:prSet presAssocID="{6FE224A4-3463-48B0-B110-BD93FE9F9639}" presName="bgRect" presStyleLbl="bgShp" presStyleIdx="3" presStyleCnt="4"/>
      <dgm:spPr/>
    </dgm:pt>
    <dgm:pt modelId="{67150D80-8124-4C96-BC44-9030450DAF92}" type="pres">
      <dgm:prSet presAssocID="{6FE224A4-3463-48B0-B110-BD93FE9F96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ud"/>
        </a:ext>
      </dgm:extLst>
    </dgm:pt>
    <dgm:pt modelId="{14647873-724B-4013-B2FF-4D25095145E8}" type="pres">
      <dgm:prSet presAssocID="{6FE224A4-3463-48B0-B110-BD93FE9F9639}" presName="spaceRect" presStyleCnt="0"/>
      <dgm:spPr/>
    </dgm:pt>
    <dgm:pt modelId="{8F2651F4-9B1C-4387-A1C4-39619E778F04}" type="pres">
      <dgm:prSet presAssocID="{6FE224A4-3463-48B0-B110-BD93FE9F9639}" presName="parTx" presStyleLbl="revTx" presStyleIdx="3" presStyleCnt="4">
        <dgm:presLayoutVars>
          <dgm:chMax val="0"/>
          <dgm:chPref val="0"/>
        </dgm:presLayoutVars>
      </dgm:prSet>
      <dgm:spPr/>
    </dgm:pt>
  </dgm:ptLst>
  <dgm:cxnLst>
    <dgm:cxn modelId="{67FE1A0B-3EDF-48F2-BE8A-D803DA6912BB}" type="presOf" srcId="{6FE224A4-3463-48B0-B110-BD93FE9F9639}" destId="{8F2651F4-9B1C-4387-A1C4-39619E778F04}" srcOrd="0" destOrd="0" presId="urn:microsoft.com/office/officeart/2018/2/layout/IconVerticalSolidList"/>
    <dgm:cxn modelId="{133DD619-359F-4EBA-9E82-FED4078C4255}" type="presOf" srcId="{7E8E9C3C-66CD-4C6A-B01F-791FE683825B}" destId="{DD16C3EF-FDF1-4BB7-A5A4-C32F9838DB21}" srcOrd="0" destOrd="0" presId="urn:microsoft.com/office/officeart/2018/2/layout/IconVerticalSolidList"/>
    <dgm:cxn modelId="{A7B21C2E-F4E4-4E3D-ADFA-D05A41E2C729}" type="presOf" srcId="{77535325-833C-47F5-B50A-1E5689A629B6}" destId="{86F9DD5B-5F92-45B0-A09F-BCC8497B0447}" srcOrd="0" destOrd="0" presId="urn:microsoft.com/office/officeart/2018/2/layout/IconVerticalSolidList"/>
    <dgm:cxn modelId="{7328E061-0997-4010-8B53-77E252CD578B}" type="presOf" srcId="{407D1E4B-AF5C-4344-8362-BD212BB64B64}" destId="{9047B8A8-86F0-4D11-B46B-71BAC9CC4CDC}" srcOrd="0" destOrd="0" presId="urn:microsoft.com/office/officeart/2018/2/layout/IconVerticalSolidList"/>
    <dgm:cxn modelId="{4AA8A774-D7F1-45DB-AB6E-E62277E8216A}" type="presOf" srcId="{7A770293-1F59-4711-9BB3-19E6385DC6CC}" destId="{29B9F0F1-CEE7-41D3-8E6A-74C515480C58}" srcOrd="0" destOrd="0" presId="urn:microsoft.com/office/officeart/2018/2/layout/IconVerticalSolidList"/>
    <dgm:cxn modelId="{0B0DA386-F565-44C8-98F7-E800207EFF24}" srcId="{77535325-833C-47F5-B50A-1E5689A629B6}" destId="{6FE224A4-3463-48B0-B110-BD93FE9F9639}" srcOrd="3" destOrd="0" parTransId="{E48D1E1E-BE4B-48BE-810D-6F367CF5EA91}" sibTransId="{524A407F-A72F-4642-B94D-FB3FF32EC143}"/>
    <dgm:cxn modelId="{49BEB1E1-DEE3-45DD-AB1D-8FC231DDDC4B}" srcId="{77535325-833C-47F5-B50A-1E5689A629B6}" destId="{7E8E9C3C-66CD-4C6A-B01F-791FE683825B}" srcOrd="2" destOrd="0" parTransId="{DF799C1F-C2EB-43CF-BE8B-98AAC44441F9}" sibTransId="{73D7445C-6AD2-480C-809C-598917722E96}"/>
    <dgm:cxn modelId="{7C0AF2E1-7B4E-4600-B39D-CEF6CB32922D}" srcId="{77535325-833C-47F5-B50A-1E5689A629B6}" destId="{407D1E4B-AF5C-4344-8362-BD212BB64B64}" srcOrd="1" destOrd="0" parTransId="{32261C09-ECE5-4E1D-9251-4C2566E18069}" sibTransId="{A12644A3-C252-4805-A1E8-DB32FB8E5F68}"/>
    <dgm:cxn modelId="{58F36FF4-B37E-4E62-9AB7-DBA787B68E1F}" srcId="{77535325-833C-47F5-B50A-1E5689A629B6}" destId="{7A770293-1F59-4711-9BB3-19E6385DC6CC}" srcOrd="0" destOrd="0" parTransId="{B0797ADE-32D3-4D35-9736-836804E3707B}" sibTransId="{DF4019AA-F16E-4EE9-9EC7-0FFD609FD465}"/>
    <dgm:cxn modelId="{C111A25A-F96F-474A-81DA-E6C8B54B1031}" type="presParOf" srcId="{86F9DD5B-5F92-45B0-A09F-BCC8497B0447}" destId="{337F0278-D3B0-41C8-AC2E-CD771F46623B}" srcOrd="0" destOrd="0" presId="urn:microsoft.com/office/officeart/2018/2/layout/IconVerticalSolidList"/>
    <dgm:cxn modelId="{D4F75713-B10E-4535-8C4C-CAA8CDC63C04}" type="presParOf" srcId="{337F0278-D3B0-41C8-AC2E-CD771F46623B}" destId="{F1B8B4B4-D4D4-4581-BE99-7EABD4399993}" srcOrd="0" destOrd="0" presId="urn:microsoft.com/office/officeart/2018/2/layout/IconVerticalSolidList"/>
    <dgm:cxn modelId="{452C7052-BEC5-43BE-AE74-BFA3C003C158}" type="presParOf" srcId="{337F0278-D3B0-41C8-AC2E-CD771F46623B}" destId="{C8A9F861-4EA9-4637-A953-661E0BDD7874}" srcOrd="1" destOrd="0" presId="urn:microsoft.com/office/officeart/2018/2/layout/IconVerticalSolidList"/>
    <dgm:cxn modelId="{6E7F1235-1559-4CEE-9329-348282A48964}" type="presParOf" srcId="{337F0278-D3B0-41C8-AC2E-CD771F46623B}" destId="{2EF97111-A40A-4553-BBF7-EE60B912B7E6}" srcOrd="2" destOrd="0" presId="urn:microsoft.com/office/officeart/2018/2/layout/IconVerticalSolidList"/>
    <dgm:cxn modelId="{FAA1EC38-9417-4652-BDCB-DDFBE21F54F3}" type="presParOf" srcId="{337F0278-D3B0-41C8-AC2E-CD771F46623B}" destId="{29B9F0F1-CEE7-41D3-8E6A-74C515480C58}" srcOrd="3" destOrd="0" presId="urn:microsoft.com/office/officeart/2018/2/layout/IconVerticalSolidList"/>
    <dgm:cxn modelId="{FF4B99D4-12DE-4E08-A7E1-9B9928793252}" type="presParOf" srcId="{86F9DD5B-5F92-45B0-A09F-BCC8497B0447}" destId="{A1CA63FD-AD2C-4063-9B66-DA3B1432F354}" srcOrd="1" destOrd="0" presId="urn:microsoft.com/office/officeart/2018/2/layout/IconVerticalSolidList"/>
    <dgm:cxn modelId="{1435E132-A9AA-43FB-BE0A-CCF66FCF8FF3}" type="presParOf" srcId="{86F9DD5B-5F92-45B0-A09F-BCC8497B0447}" destId="{7F315868-D241-4B94-B594-61583AF753F3}" srcOrd="2" destOrd="0" presId="urn:microsoft.com/office/officeart/2018/2/layout/IconVerticalSolidList"/>
    <dgm:cxn modelId="{A8786E85-060B-4EAE-A3EE-E4AF67DAABCE}" type="presParOf" srcId="{7F315868-D241-4B94-B594-61583AF753F3}" destId="{39ED6A26-5752-40A7-AAF6-8FA039CE080B}" srcOrd="0" destOrd="0" presId="urn:microsoft.com/office/officeart/2018/2/layout/IconVerticalSolidList"/>
    <dgm:cxn modelId="{95E773A3-C3F9-428F-A35E-FADB5E964EFA}" type="presParOf" srcId="{7F315868-D241-4B94-B594-61583AF753F3}" destId="{BAFDFBAB-53A3-4344-9D47-55C41025DB0F}" srcOrd="1" destOrd="0" presId="urn:microsoft.com/office/officeart/2018/2/layout/IconVerticalSolidList"/>
    <dgm:cxn modelId="{E7E64618-9A0F-4C0A-B602-B2F34910B6B7}" type="presParOf" srcId="{7F315868-D241-4B94-B594-61583AF753F3}" destId="{3F589609-0676-41DF-97A1-8C02EF930027}" srcOrd="2" destOrd="0" presId="urn:microsoft.com/office/officeart/2018/2/layout/IconVerticalSolidList"/>
    <dgm:cxn modelId="{7CFD46EC-5772-4EA0-A7B7-C432735FE769}" type="presParOf" srcId="{7F315868-D241-4B94-B594-61583AF753F3}" destId="{9047B8A8-86F0-4D11-B46B-71BAC9CC4CDC}" srcOrd="3" destOrd="0" presId="urn:microsoft.com/office/officeart/2018/2/layout/IconVerticalSolidList"/>
    <dgm:cxn modelId="{BE023454-3A1E-4943-A12E-EFDB72E1E51F}" type="presParOf" srcId="{86F9DD5B-5F92-45B0-A09F-BCC8497B0447}" destId="{700F5D5C-C0CB-4CD2-97C8-4E8614B69898}" srcOrd="3" destOrd="0" presId="urn:microsoft.com/office/officeart/2018/2/layout/IconVerticalSolidList"/>
    <dgm:cxn modelId="{3AFD6596-FA14-4BCE-89A7-D5E684B41545}" type="presParOf" srcId="{86F9DD5B-5F92-45B0-A09F-BCC8497B0447}" destId="{71ED14D1-065A-4861-8599-0B8411A07E23}" srcOrd="4" destOrd="0" presId="urn:microsoft.com/office/officeart/2018/2/layout/IconVerticalSolidList"/>
    <dgm:cxn modelId="{440F65D1-FEE6-47AD-8075-9BA3E95D56DF}" type="presParOf" srcId="{71ED14D1-065A-4861-8599-0B8411A07E23}" destId="{0324F81B-664B-47CD-9EBB-D59B7C7160D3}" srcOrd="0" destOrd="0" presId="urn:microsoft.com/office/officeart/2018/2/layout/IconVerticalSolidList"/>
    <dgm:cxn modelId="{7E9C190F-B2B3-4E07-AEC4-E9993F3C343F}" type="presParOf" srcId="{71ED14D1-065A-4861-8599-0B8411A07E23}" destId="{59D727A3-FAA8-4D98-AA70-56A1E53C3D2A}" srcOrd="1" destOrd="0" presId="urn:microsoft.com/office/officeart/2018/2/layout/IconVerticalSolidList"/>
    <dgm:cxn modelId="{C81C1215-6F69-4C09-A50E-A17753A7A65D}" type="presParOf" srcId="{71ED14D1-065A-4861-8599-0B8411A07E23}" destId="{6306D84A-79D6-4808-85F9-2F7D25B0BA28}" srcOrd="2" destOrd="0" presId="urn:microsoft.com/office/officeart/2018/2/layout/IconVerticalSolidList"/>
    <dgm:cxn modelId="{0E0DC899-1291-4C4F-9F9D-13EFB54CE5C0}" type="presParOf" srcId="{71ED14D1-065A-4861-8599-0B8411A07E23}" destId="{DD16C3EF-FDF1-4BB7-A5A4-C32F9838DB21}" srcOrd="3" destOrd="0" presId="urn:microsoft.com/office/officeart/2018/2/layout/IconVerticalSolidList"/>
    <dgm:cxn modelId="{F86FD0D5-D3D5-41FD-9B50-AAFAFB6026F5}" type="presParOf" srcId="{86F9DD5B-5F92-45B0-A09F-BCC8497B0447}" destId="{84948813-C74B-4004-A096-A9CBBFCF6251}" srcOrd="5" destOrd="0" presId="urn:microsoft.com/office/officeart/2018/2/layout/IconVerticalSolidList"/>
    <dgm:cxn modelId="{FE5120FC-F3D3-4ED1-9B86-9615D13C67EC}" type="presParOf" srcId="{86F9DD5B-5F92-45B0-A09F-BCC8497B0447}" destId="{5B4AD3C0-1AF2-436F-A2C4-AA5616001A76}" srcOrd="6" destOrd="0" presId="urn:microsoft.com/office/officeart/2018/2/layout/IconVerticalSolidList"/>
    <dgm:cxn modelId="{469CE34B-419D-46F3-8982-F8DE32F3B188}" type="presParOf" srcId="{5B4AD3C0-1AF2-436F-A2C4-AA5616001A76}" destId="{77E466B3-1A67-4DB0-A897-78768B913485}" srcOrd="0" destOrd="0" presId="urn:microsoft.com/office/officeart/2018/2/layout/IconVerticalSolidList"/>
    <dgm:cxn modelId="{1A7B4C75-EB91-44D7-90A1-78C44A3ECA41}" type="presParOf" srcId="{5B4AD3C0-1AF2-436F-A2C4-AA5616001A76}" destId="{67150D80-8124-4C96-BC44-9030450DAF92}" srcOrd="1" destOrd="0" presId="urn:microsoft.com/office/officeart/2018/2/layout/IconVerticalSolidList"/>
    <dgm:cxn modelId="{84E2283D-0646-4BA8-B4BD-815ECFA424E9}" type="presParOf" srcId="{5B4AD3C0-1AF2-436F-A2C4-AA5616001A76}" destId="{14647873-724B-4013-B2FF-4D25095145E8}" srcOrd="2" destOrd="0" presId="urn:microsoft.com/office/officeart/2018/2/layout/IconVerticalSolidList"/>
    <dgm:cxn modelId="{B39A3AA2-8E26-4392-AE22-8DC087EDC963}" type="presParOf" srcId="{5B4AD3C0-1AF2-436F-A2C4-AA5616001A76}" destId="{8F2651F4-9B1C-4387-A1C4-39619E778F0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E3FAC8-7EAA-4BE6-A84B-3D2A9090BD5D}"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2B8F60D2-0957-4A02-AE57-8F6914FDE0B3}">
      <dgm:prSet/>
      <dgm:spPr/>
      <dgm:t>
        <a:bodyPr/>
        <a:lstStyle/>
        <a:p>
          <a:r>
            <a:rPr lang="en-US"/>
            <a:t>Blog: </a:t>
          </a:r>
          <a:r>
            <a:rPr lang="en-US">
              <a:hlinkClick xmlns:r="http://schemas.openxmlformats.org/officeDocument/2006/relationships" r:id="rId1"/>
            </a:rPr>
            <a:t>OneDrive Announcements at Ignite 2018</a:t>
          </a:r>
          <a:endParaRPr lang="en-US"/>
        </a:p>
      </dgm:t>
    </dgm:pt>
    <dgm:pt modelId="{F7A51A7B-D195-4A8B-BA1D-FA2AF3ABDB94}" type="parTrans" cxnId="{E7E01A43-D578-4C01-B4A8-742443012AD7}">
      <dgm:prSet/>
      <dgm:spPr/>
      <dgm:t>
        <a:bodyPr/>
        <a:lstStyle/>
        <a:p>
          <a:endParaRPr lang="en-US"/>
        </a:p>
      </dgm:t>
    </dgm:pt>
    <dgm:pt modelId="{61A9582C-2DEE-4072-843F-026A4E16E962}" type="sibTrans" cxnId="{E7E01A43-D578-4C01-B4A8-742443012AD7}">
      <dgm:prSet/>
      <dgm:spPr/>
      <dgm:t>
        <a:bodyPr/>
        <a:lstStyle/>
        <a:p>
          <a:endParaRPr lang="en-US"/>
        </a:p>
      </dgm:t>
    </dgm:pt>
    <dgm:pt modelId="{0B13616A-A492-4C0C-AC3C-ECA456EC97FA}">
      <dgm:prSet/>
      <dgm:spPr/>
      <dgm:t>
        <a:bodyPr/>
        <a:lstStyle/>
        <a:p>
          <a:r>
            <a:rPr lang="en-US"/>
            <a:t>Documentation: </a:t>
          </a:r>
          <a:r>
            <a:rPr lang="en-US">
              <a:hlinkClick xmlns:r="http://schemas.openxmlformats.org/officeDocument/2006/relationships" r:id="rId2"/>
            </a:rPr>
            <a:t>IT Pro OneDrive Deployment Guide</a:t>
          </a:r>
          <a:endParaRPr lang="en-US"/>
        </a:p>
      </dgm:t>
    </dgm:pt>
    <dgm:pt modelId="{1D35F62F-BDA0-4A0C-B1D0-81F4B4D733FF}" type="parTrans" cxnId="{A5F4A265-6F00-435A-8A09-4F8E82EB1F03}">
      <dgm:prSet/>
      <dgm:spPr/>
      <dgm:t>
        <a:bodyPr/>
        <a:lstStyle/>
        <a:p>
          <a:endParaRPr lang="en-US"/>
        </a:p>
      </dgm:t>
    </dgm:pt>
    <dgm:pt modelId="{E9A2917B-1B45-4293-BF63-029BC732045B}" type="sibTrans" cxnId="{A5F4A265-6F00-435A-8A09-4F8E82EB1F03}">
      <dgm:prSet/>
      <dgm:spPr/>
      <dgm:t>
        <a:bodyPr/>
        <a:lstStyle/>
        <a:p>
          <a:endParaRPr lang="en-US"/>
        </a:p>
      </dgm:t>
    </dgm:pt>
    <dgm:pt modelId="{F54AE270-CD30-4E06-A02B-4DA31E30E1B5}">
      <dgm:prSet/>
      <dgm:spPr/>
      <dgm:t>
        <a:bodyPr/>
        <a:lstStyle/>
        <a:p>
          <a:r>
            <a:rPr lang="en-US"/>
            <a:t>Documentation: </a:t>
          </a:r>
          <a:r>
            <a:rPr lang="en-US">
              <a:hlinkClick xmlns:r="http://schemas.openxmlformats.org/officeDocument/2006/relationships" r:id="rId3"/>
            </a:rPr>
            <a:t>OneDrive Help Center</a:t>
          </a:r>
          <a:endParaRPr lang="en-US"/>
        </a:p>
      </dgm:t>
    </dgm:pt>
    <dgm:pt modelId="{F77BCE87-026E-4770-BD0F-A6A80AD42ED7}" type="parTrans" cxnId="{0EBF6A2D-7331-4EAD-B87C-868FCDC4ED01}">
      <dgm:prSet/>
      <dgm:spPr/>
      <dgm:t>
        <a:bodyPr/>
        <a:lstStyle/>
        <a:p>
          <a:endParaRPr lang="en-US"/>
        </a:p>
      </dgm:t>
    </dgm:pt>
    <dgm:pt modelId="{320BB887-7A9D-4A5A-92D2-4565022BB8DC}" type="sibTrans" cxnId="{0EBF6A2D-7331-4EAD-B87C-868FCDC4ED01}">
      <dgm:prSet/>
      <dgm:spPr/>
      <dgm:t>
        <a:bodyPr/>
        <a:lstStyle/>
        <a:p>
          <a:endParaRPr lang="en-US"/>
        </a:p>
      </dgm:t>
    </dgm:pt>
    <dgm:pt modelId="{BADC01FD-B0EF-4DA8-A476-BB1F80F30DD7}" type="pres">
      <dgm:prSet presAssocID="{53E3FAC8-7EAA-4BE6-A84B-3D2A9090BD5D}" presName="root" presStyleCnt="0">
        <dgm:presLayoutVars>
          <dgm:dir/>
          <dgm:resizeHandles val="exact"/>
        </dgm:presLayoutVars>
      </dgm:prSet>
      <dgm:spPr/>
    </dgm:pt>
    <dgm:pt modelId="{72A18409-077D-4A22-AB2E-1EB263D696CE}" type="pres">
      <dgm:prSet presAssocID="{2B8F60D2-0957-4A02-AE57-8F6914FDE0B3}" presName="compNode" presStyleCnt="0"/>
      <dgm:spPr/>
    </dgm:pt>
    <dgm:pt modelId="{6424E2EE-B060-4DAF-9202-48C58B087C7D}" type="pres">
      <dgm:prSet presAssocID="{2B8F60D2-0957-4A02-AE57-8F6914FDE0B3}" presName="bgRect" presStyleLbl="bgShp" presStyleIdx="0" presStyleCnt="3"/>
      <dgm:spPr/>
    </dgm:pt>
    <dgm:pt modelId="{CDD2756A-CA30-43D9-A0CB-FEDD87ABCF6F}" type="pres">
      <dgm:prSet presAssocID="{2B8F60D2-0957-4A02-AE57-8F6914FDE0B3}"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egaphone"/>
        </a:ext>
      </dgm:extLst>
    </dgm:pt>
    <dgm:pt modelId="{2B700497-E23D-44B3-84A5-C08DF6697CAB}" type="pres">
      <dgm:prSet presAssocID="{2B8F60D2-0957-4A02-AE57-8F6914FDE0B3}" presName="spaceRect" presStyleCnt="0"/>
      <dgm:spPr/>
    </dgm:pt>
    <dgm:pt modelId="{23655EDE-B443-4D4D-AC4C-41ED3F7A6920}" type="pres">
      <dgm:prSet presAssocID="{2B8F60D2-0957-4A02-AE57-8F6914FDE0B3}" presName="parTx" presStyleLbl="revTx" presStyleIdx="0" presStyleCnt="3">
        <dgm:presLayoutVars>
          <dgm:chMax val="0"/>
          <dgm:chPref val="0"/>
        </dgm:presLayoutVars>
      </dgm:prSet>
      <dgm:spPr/>
    </dgm:pt>
    <dgm:pt modelId="{4E8AF4CF-4258-46A4-AF17-2F33DD9AD06A}" type="pres">
      <dgm:prSet presAssocID="{61A9582C-2DEE-4072-843F-026A4E16E962}" presName="sibTrans" presStyleCnt="0"/>
      <dgm:spPr/>
    </dgm:pt>
    <dgm:pt modelId="{DE9A8DBD-FA1E-4CD1-A6B8-40F38C9045C2}" type="pres">
      <dgm:prSet presAssocID="{0B13616A-A492-4C0C-AC3C-ECA456EC97FA}" presName="compNode" presStyleCnt="0"/>
      <dgm:spPr/>
    </dgm:pt>
    <dgm:pt modelId="{49D55229-17DA-4AAE-AF94-014C503094D4}" type="pres">
      <dgm:prSet presAssocID="{0B13616A-A492-4C0C-AC3C-ECA456EC97FA}" presName="bgRect" presStyleLbl="bgShp" presStyleIdx="1" presStyleCnt="3"/>
      <dgm:spPr/>
    </dgm:pt>
    <dgm:pt modelId="{D80145C0-BBDF-4E5C-BC70-7DC0410E714F}" type="pres">
      <dgm:prSet presAssocID="{0B13616A-A492-4C0C-AC3C-ECA456EC97FA}"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heckmark"/>
        </a:ext>
      </dgm:extLst>
    </dgm:pt>
    <dgm:pt modelId="{53619653-36AA-459F-8BD8-AD771B8CDE0E}" type="pres">
      <dgm:prSet presAssocID="{0B13616A-A492-4C0C-AC3C-ECA456EC97FA}" presName="spaceRect" presStyleCnt="0"/>
      <dgm:spPr/>
    </dgm:pt>
    <dgm:pt modelId="{AB013962-B7C2-4DC2-85C6-8B04665F9956}" type="pres">
      <dgm:prSet presAssocID="{0B13616A-A492-4C0C-AC3C-ECA456EC97FA}" presName="parTx" presStyleLbl="revTx" presStyleIdx="1" presStyleCnt="3">
        <dgm:presLayoutVars>
          <dgm:chMax val="0"/>
          <dgm:chPref val="0"/>
        </dgm:presLayoutVars>
      </dgm:prSet>
      <dgm:spPr/>
    </dgm:pt>
    <dgm:pt modelId="{425BB8BD-12AB-45D9-80B1-5E9CA17C3DDB}" type="pres">
      <dgm:prSet presAssocID="{E9A2917B-1B45-4293-BF63-029BC732045B}" presName="sibTrans" presStyleCnt="0"/>
      <dgm:spPr/>
    </dgm:pt>
    <dgm:pt modelId="{7DE3DB05-2F37-4BFA-BD37-F785A5B67B63}" type="pres">
      <dgm:prSet presAssocID="{F54AE270-CD30-4E06-A02B-4DA31E30E1B5}" presName="compNode" presStyleCnt="0"/>
      <dgm:spPr/>
    </dgm:pt>
    <dgm:pt modelId="{BBB59D69-1D40-4B7E-8821-B3F5CB166B84}" type="pres">
      <dgm:prSet presAssocID="{F54AE270-CD30-4E06-A02B-4DA31E30E1B5}" presName="bgRect" presStyleLbl="bgShp" presStyleIdx="2" presStyleCnt="3"/>
      <dgm:spPr/>
    </dgm:pt>
    <dgm:pt modelId="{C77BF7BA-B51C-40EE-B0D3-7E2A76D8B1F7}" type="pres">
      <dgm:prSet presAssocID="{F54AE270-CD30-4E06-A02B-4DA31E30E1B5}"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rinter"/>
        </a:ext>
      </dgm:extLst>
    </dgm:pt>
    <dgm:pt modelId="{6C28D195-4670-4423-9076-7B144AF62B7F}" type="pres">
      <dgm:prSet presAssocID="{F54AE270-CD30-4E06-A02B-4DA31E30E1B5}" presName="spaceRect" presStyleCnt="0"/>
      <dgm:spPr/>
    </dgm:pt>
    <dgm:pt modelId="{E8C95CA3-0E7E-46A3-AC8D-85E59CD46591}" type="pres">
      <dgm:prSet presAssocID="{F54AE270-CD30-4E06-A02B-4DA31E30E1B5}" presName="parTx" presStyleLbl="revTx" presStyleIdx="2" presStyleCnt="3">
        <dgm:presLayoutVars>
          <dgm:chMax val="0"/>
          <dgm:chPref val="0"/>
        </dgm:presLayoutVars>
      </dgm:prSet>
      <dgm:spPr/>
    </dgm:pt>
  </dgm:ptLst>
  <dgm:cxnLst>
    <dgm:cxn modelId="{2209DA11-5A38-41B4-A167-8A4E71FFF65D}" type="presOf" srcId="{F54AE270-CD30-4E06-A02B-4DA31E30E1B5}" destId="{E8C95CA3-0E7E-46A3-AC8D-85E59CD46591}" srcOrd="0" destOrd="0" presId="urn:microsoft.com/office/officeart/2018/2/layout/IconVerticalSolidList"/>
    <dgm:cxn modelId="{0EBF6A2D-7331-4EAD-B87C-868FCDC4ED01}" srcId="{53E3FAC8-7EAA-4BE6-A84B-3D2A9090BD5D}" destId="{F54AE270-CD30-4E06-A02B-4DA31E30E1B5}" srcOrd="2" destOrd="0" parTransId="{F77BCE87-026E-4770-BD0F-A6A80AD42ED7}" sibTransId="{320BB887-7A9D-4A5A-92D2-4565022BB8DC}"/>
    <dgm:cxn modelId="{E7E01A43-D578-4C01-B4A8-742443012AD7}" srcId="{53E3FAC8-7EAA-4BE6-A84B-3D2A9090BD5D}" destId="{2B8F60D2-0957-4A02-AE57-8F6914FDE0B3}" srcOrd="0" destOrd="0" parTransId="{F7A51A7B-D195-4A8B-BA1D-FA2AF3ABDB94}" sibTransId="{61A9582C-2DEE-4072-843F-026A4E16E962}"/>
    <dgm:cxn modelId="{A5F4A265-6F00-435A-8A09-4F8E82EB1F03}" srcId="{53E3FAC8-7EAA-4BE6-A84B-3D2A9090BD5D}" destId="{0B13616A-A492-4C0C-AC3C-ECA456EC97FA}" srcOrd="1" destOrd="0" parTransId="{1D35F62F-BDA0-4A0C-B1D0-81F4B4D733FF}" sibTransId="{E9A2917B-1B45-4293-BF63-029BC732045B}"/>
    <dgm:cxn modelId="{59A8A648-10C5-4CA2-8509-A8DAA934BC70}" type="presOf" srcId="{53E3FAC8-7EAA-4BE6-A84B-3D2A9090BD5D}" destId="{BADC01FD-B0EF-4DA8-A476-BB1F80F30DD7}" srcOrd="0" destOrd="0" presId="urn:microsoft.com/office/officeart/2018/2/layout/IconVerticalSolidList"/>
    <dgm:cxn modelId="{A5BBF7CF-BD15-48F5-996B-625B185AFA5B}" type="presOf" srcId="{0B13616A-A492-4C0C-AC3C-ECA456EC97FA}" destId="{AB013962-B7C2-4DC2-85C6-8B04665F9956}" srcOrd="0" destOrd="0" presId="urn:microsoft.com/office/officeart/2018/2/layout/IconVerticalSolidList"/>
    <dgm:cxn modelId="{57CB96EA-3B32-4D42-BAB9-46D53E0CC098}" type="presOf" srcId="{2B8F60D2-0957-4A02-AE57-8F6914FDE0B3}" destId="{23655EDE-B443-4D4D-AC4C-41ED3F7A6920}" srcOrd="0" destOrd="0" presId="urn:microsoft.com/office/officeart/2018/2/layout/IconVerticalSolidList"/>
    <dgm:cxn modelId="{941008BC-49D3-49DC-9DBA-34C6EFCBED7E}" type="presParOf" srcId="{BADC01FD-B0EF-4DA8-A476-BB1F80F30DD7}" destId="{72A18409-077D-4A22-AB2E-1EB263D696CE}" srcOrd="0" destOrd="0" presId="urn:microsoft.com/office/officeart/2018/2/layout/IconVerticalSolidList"/>
    <dgm:cxn modelId="{ECA8FEDE-F77D-4063-BE30-505675A9A063}" type="presParOf" srcId="{72A18409-077D-4A22-AB2E-1EB263D696CE}" destId="{6424E2EE-B060-4DAF-9202-48C58B087C7D}" srcOrd="0" destOrd="0" presId="urn:microsoft.com/office/officeart/2018/2/layout/IconVerticalSolidList"/>
    <dgm:cxn modelId="{B84596D1-A832-42E1-B726-7B8729A23CD5}" type="presParOf" srcId="{72A18409-077D-4A22-AB2E-1EB263D696CE}" destId="{CDD2756A-CA30-43D9-A0CB-FEDD87ABCF6F}" srcOrd="1" destOrd="0" presId="urn:microsoft.com/office/officeart/2018/2/layout/IconVerticalSolidList"/>
    <dgm:cxn modelId="{29C2BDD5-40B9-4B73-9220-AAD1136485C8}" type="presParOf" srcId="{72A18409-077D-4A22-AB2E-1EB263D696CE}" destId="{2B700497-E23D-44B3-84A5-C08DF6697CAB}" srcOrd="2" destOrd="0" presId="urn:microsoft.com/office/officeart/2018/2/layout/IconVerticalSolidList"/>
    <dgm:cxn modelId="{D92790F2-B4A4-42C9-8CDE-6F71FD89B3A1}" type="presParOf" srcId="{72A18409-077D-4A22-AB2E-1EB263D696CE}" destId="{23655EDE-B443-4D4D-AC4C-41ED3F7A6920}" srcOrd="3" destOrd="0" presId="urn:microsoft.com/office/officeart/2018/2/layout/IconVerticalSolidList"/>
    <dgm:cxn modelId="{4DABAF14-B90F-4C4C-B9EA-CA7DE84AFB79}" type="presParOf" srcId="{BADC01FD-B0EF-4DA8-A476-BB1F80F30DD7}" destId="{4E8AF4CF-4258-46A4-AF17-2F33DD9AD06A}" srcOrd="1" destOrd="0" presId="urn:microsoft.com/office/officeart/2018/2/layout/IconVerticalSolidList"/>
    <dgm:cxn modelId="{8964ED2F-2A5B-4719-BD09-7362CC623DD5}" type="presParOf" srcId="{BADC01FD-B0EF-4DA8-A476-BB1F80F30DD7}" destId="{DE9A8DBD-FA1E-4CD1-A6B8-40F38C9045C2}" srcOrd="2" destOrd="0" presId="urn:microsoft.com/office/officeart/2018/2/layout/IconVerticalSolidList"/>
    <dgm:cxn modelId="{C2D1098D-9524-4B9D-AB70-66D905D62A5A}" type="presParOf" srcId="{DE9A8DBD-FA1E-4CD1-A6B8-40F38C9045C2}" destId="{49D55229-17DA-4AAE-AF94-014C503094D4}" srcOrd="0" destOrd="0" presId="urn:microsoft.com/office/officeart/2018/2/layout/IconVerticalSolidList"/>
    <dgm:cxn modelId="{16FFA647-5C2A-4A19-8019-B3EF4F44A743}" type="presParOf" srcId="{DE9A8DBD-FA1E-4CD1-A6B8-40F38C9045C2}" destId="{D80145C0-BBDF-4E5C-BC70-7DC0410E714F}" srcOrd="1" destOrd="0" presId="urn:microsoft.com/office/officeart/2018/2/layout/IconVerticalSolidList"/>
    <dgm:cxn modelId="{CA3B6FBE-D6DC-4570-B6CA-7952EBD07279}" type="presParOf" srcId="{DE9A8DBD-FA1E-4CD1-A6B8-40F38C9045C2}" destId="{53619653-36AA-459F-8BD8-AD771B8CDE0E}" srcOrd="2" destOrd="0" presId="urn:microsoft.com/office/officeart/2018/2/layout/IconVerticalSolidList"/>
    <dgm:cxn modelId="{AF288125-BF9B-4B32-930F-2964FE1CA1C0}" type="presParOf" srcId="{DE9A8DBD-FA1E-4CD1-A6B8-40F38C9045C2}" destId="{AB013962-B7C2-4DC2-85C6-8B04665F9956}" srcOrd="3" destOrd="0" presId="urn:microsoft.com/office/officeart/2018/2/layout/IconVerticalSolidList"/>
    <dgm:cxn modelId="{F0F8DCFA-8FC9-438A-A7B6-7472A6B429B3}" type="presParOf" srcId="{BADC01FD-B0EF-4DA8-A476-BB1F80F30DD7}" destId="{425BB8BD-12AB-45D9-80B1-5E9CA17C3DDB}" srcOrd="3" destOrd="0" presId="urn:microsoft.com/office/officeart/2018/2/layout/IconVerticalSolidList"/>
    <dgm:cxn modelId="{3FFDD4B8-93AD-482F-8F7C-9827AB8830F1}" type="presParOf" srcId="{BADC01FD-B0EF-4DA8-A476-BB1F80F30DD7}" destId="{7DE3DB05-2F37-4BFA-BD37-F785A5B67B63}" srcOrd="4" destOrd="0" presId="urn:microsoft.com/office/officeart/2018/2/layout/IconVerticalSolidList"/>
    <dgm:cxn modelId="{7063BB81-7144-4304-B6E2-80B11B6B26F1}" type="presParOf" srcId="{7DE3DB05-2F37-4BFA-BD37-F785A5B67B63}" destId="{BBB59D69-1D40-4B7E-8821-B3F5CB166B84}" srcOrd="0" destOrd="0" presId="urn:microsoft.com/office/officeart/2018/2/layout/IconVerticalSolidList"/>
    <dgm:cxn modelId="{20F0D0A1-1E47-4CB0-89D6-D7C0FA6DC657}" type="presParOf" srcId="{7DE3DB05-2F37-4BFA-BD37-F785A5B67B63}" destId="{C77BF7BA-B51C-40EE-B0D3-7E2A76D8B1F7}" srcOrd="1" destOrd="0" presId="urn:microsoft.com/office/officeart/2018/2/layout/IconVerticalSolidList"/>
    <dgm:cxn modelId="{A064132C-8276-4E46-B666-3609333D0C97}" type="presParOf" srcId="{7DE3DB05-2F37-4BFA-BD37-F785A5B67B63}" destId="{6C28D195-4670-4423-9076-7B144AF62B7F}" srcOrd="2" destOrd="0" presId="urn:microsoft.com/office/officeart/2018/2/layout/IconVerticalSolidList"/>
    <dgm:cxn modelId="{EAB39712-FAB1-46C7-BB6E-499A41D821F2}" type="presParOf" srcId="{7DE3DB05-2F37-4BFA-BD37-F785A5B67B63}" destId="{E8C95CA3-0E7E-46A3-AC8D-85E59CD465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BCE9D2-747F-46FF-B5BD-510A1569EDA6}" type="doc">
      <dgm:prSet loTypeId="urn:microsoft.com/office/officeart/2005/8/layout/list1" loCatId="list" qsTypeId="urn:microsoft.com/office/officeart/2005/8/quickstyle/simple2" qsCatId="simple" csTypeId="urn:microsoft.com/office/officeart/2005/8/colors/accent0_3" csCatId="mainScheme"/>
      <dgm:spPr/>
      <dgm:t>
        <a:bodyPr/>
        <a:lstStyle/>
        <a:p>
          <a:endParaRPr lang="en-US"/>
        </a:p>
      </dgm:t>
    </dgm:pt>
    <dgm:pt modelId="{38354F29-0CD1-42DD-81AB-2E9CC06CFADC}">
      <dgm:prSet/>
      <dgm:spPr/>
      <dgm:t>
        <a:bodyPr/>
        <a:lstStyle/>
        <a:p>
          <a:r>
            <a:rPr lang="en-US"/>
            <a:t>ISO 27011</a:t>
          </a:r>
        </a:p>
      </dgm:t>
    </dgm:pt>
    <dgm:pt modelId="{D158D508-0EC3-4238-AA10-B24C472B2530}" type="parTrans" cxnId="{F71CEE57-E0AA-42DE-B925-DDED232B3736}">
      <dgm:prSet/>
      <dgm:spPr/>
      <dgm:t>
        <a:bodyPr/>
        <a:lstStyle/>
        <a:p>
          <a:endParaRPr lang="en-US"/>
        </a:p>
      </dgm:t>
    </dgm:pt>
    <dgm:pt modelId="{5D67A7F5-F046-4677-A9CC-496CFB6D116F}" type="sibTrans" cxnId="{F71CEE57-E0AA-42DE-B925-DDED232B3736}">
      <dgm:prSet/>
      <dgm:spPr/>
      <dgm:t>
        <a:bodyPr/>
        <a:lstStyle/>
        <a:p>
          <a:endParaRPr lang="en-US"/>
        </a:p>
      </dgm:t>
    </dgm:pt>
    <dgm:pt modelId="{7EDCD1C3-385C-46FC-8950-F83342E0567A}">
      <dgm:prSet/>
      <dgm:spPr/>
      <dgm:t>
        <a:bodyPr/>
        <a:lstStyle/>
        <a:p>
          <a:r>
            <a:rPr lang="en-US"/>
            <a:t>ISO 27018</a:t>
          </a:r>
        </a:p>
      </dgm:t>
    </dgm:pt>
    <dgm:pt modelId="{5B257632-48C0-44D0-8E47-9C3920393466}" type="parTrans" cxnId="{08B48A86-3580-421B-B39B-DB577A224541}">
      <dgm:prSet/>
      <dgm:spPr/>
      <dgm:t>
        <a:bodyPr/>
        <a:lstStyle/>
        <a:p>
          <a:endParaRPr lang="en-US"/>
        </a:p>
      </dgm:t>
    </dgm:pt>
    <dgm:pt modelId="{28976773-C36E-498F-8156-E320A8BE36C8}" type="sibTrans" cxnId="{08B48A86-3580-421B-B39B-DB577A224541}">
      <dgm:prSet/>
      <dgm:spPr/>
      <dgm:t>
        <a:bodyPr/>
        <a:lstStyle/>
        <a:p>
          <a:endParaRPr lang="en-US"/>
        </a:p>
      </dgm:t>
    </dgm:pt>
    <dgm:pt modelId="{DD9DFE32-933A-44AF-BA2B-0EBF1828A7E3}">
      <dgm:prSet/>
      <dgm:spPr/>
      <dgm:t>
        <a:bodyPr/>
        <a:lstStyle/>
        <a:p>
          <a:r>
            <a:rPr lang="en-US"/>
            <a:t>NIST 80-53</a:t>
          </a:r>
        </a:p>
      </dgm:t>
    </dgm:pt>
    <dgm:pt modelId="{24E01EFE-893A-456C-AB27-013A19CF8F78}" type="parTrans" cxnId="{494CEC78-9DB3-4AEF-9F47-5FF2F7052FFD}">
      <dgm:prSet/>
      <dgm:spPr/>
      <dgm:t>
        <a:bodyPr/>
        <a:lstStyle/>
        <a:p>
          <a:endParaRPr lang="en-US"/>
        </a:p>
      </dgm:t>
    </dgm:pt>
    <dgm:pt modelId="{E8EC3416-A5CD-4145-A978-89E235D04578}" type="sibTrans" cxnId="{494CEC78-9DB3-4AEF-9F47-5FF2F7052FFD}">
      <dgm:prSet/>
      <dgm:spPr/>
      <dgm:t>
        <a:bodyPr/>
        <a:lstStyle/>
        <a:p>
          <a:endParaRPr lang="en-US"/>
        </a:p>
      </dgm:t>
    </dgm:pt>
    <dgm:pt modelId="{AF722178-5912-41F1-AAFD-4B3C539368BF}">
      <dgm:prSet/>
      <dgm:spPr/>
      <dgm:t>
        <a:bodyPr/>
        <a:lstStyle/>
        <a:p>
          <a:r>
            <a:rPr lang="en-US"/>
            <a:t>NIST CSF</a:t>
          </a:r>
        </a:p>
      </dgm:t>
    </dgm:pt>
    <dgm:pt modelId="{E6960BFA-A548-4FF2-B78C-3CCFB6D6DF32}" type="parTrans" cxnId="{83B75BEF-4EAA-496E-B04D-33B5A1683363}">
      <dgm:prSet/>
      <dgm:spPr/>
      <dgm:t>
        <a:bodyPr/>
        <a:lstStyle/>
        <a:p>
          <a:endParaRPr lang="en-US"/>
        </a:p>
      </dgm:t>
    </dgm:pt>
    <dgm:pt modelId="{6AC458F3-7614-4BD8-B397-212ABC0E9D81}" type="sibTrans" cxnId="{83B75BEF-4EAA-496E-B04D-33B5A1683363}">
      <dgm:prSet/>
      <dgm:spPr/>
      <dgm:t>
        <a:bodyPr/>
        <a:lstStyle/>
        <a:p>
          <a:endParaRPr lang="en-US"/>
        </a:p>
      </dgm:t>
    </dgm:pt>
    <dgm:pt modelId="{CA8EACF3-0E5B-474C-AE0B-7C2DDBB0555D}">
      <dgm:prSet/>
      <dgm:spPr/>
      <dgm:t>
        <a:bodyPr/>
        <a:lstStyle/>
        <a:p>
          <a:r>
            <a:rPr lang="en-US"/>
            <a:t>CSA CCM</a:t>
          </a:r>
        </a:p>
      </dgm:t>
    </dgm:pt>
    <dgm:pt modelId="{15991958-2BFB-4817-963F-0D2762BBC99B}" type="parTrans" cxnId="{FF39D208-BB99-4DAE-A060-2295A63340DF}">
      <dgm:prSet/>
      <dgm:spPr/>
      <dgm:t>
        <a:bodyPr/>
        <a:lstStyle/>
        <a:p>
          <a:endParaRPr lang="en-US"/>
        </a:p>
      </dgm:t>
    </dgm:pt>
    <dgm:pt modelId="{F1732F1F-82DE-4CCB-A669-E507B45D563F}" type="sibTrans" cxnId="{FF39D208-BB99-4DAE-A060-2295A63340DF}">
      <dgm:prSet/>
      <dgm:spPr/>
      <dgm:t>
        <a:bodyPr/>
        <a:lstStyle/>
        <a:p>
          <a:endParaRPr lang="en-US"/>
        </a:p>
      </dgm:t>
    </dgm:pt>
    <dgm:pt modelId="{24A6BFAB-13D0-46D2-96C9-D4FA90F3FB61}">
      <dgm:prSet/>
      <dgm:spPr/>
      <dgm:t>
        <a:bodyPr/>
        <a:lstStyle/>
        <a:p>
          <a:r>
            <a:rPr lang="en-US"/>
            <a:t>GDPR</a:t>
          </a:r>
        </a:p>
      </dgm:t>
    </dgm:pt>
    <dgm:pt modelId="{8A74D075-370D-47C0-BCFE-377AD54981A4}" type="parTrans" cxnId="{C7911973-F1D6-44C0-9F1D-C0792741F419}">
      <dgm:prSet/>
      <dgm:spPr/>
      <dgm:t>
        <a:bodyPr/>
        <a:lstStyle/>
        <a:p>
          <a:endParaRPr lang="en-US"/>
        </a:p>
      </dgm:t>
    </dgm:pt>
    <dgm:pt modelId="{C2A44B72-A6CF-4CDB-92E8-78D4274FD70F}" type="sibTrans" cxnId="{C7911973-F1D6-44C0-9F1D-C0792741F419}">
      <dgm:prSet/>
      <dgm:spPr/>
      <dgm:t>
        <a:bodyPr/>
        <a:lstStyle/>
        <a:p>
          <a:endParaRPr lang="en-US"/>
        </a:p>
      </dgm:t>
    </dgm:pt>
    <dgm:pt modelId="{DB3C8A93-59D7-4EA3-9C4C-FB973801EFF1}">
      <dgm:prSet/>
      <dgm:spPr/>
      <dgm:t>
        <a:bodyPr/>
        <a:lstStyle/>
        <a:p>
          <a:r>
            <a:rPr lang="en-US"/>
            <a:t>UK NHS</a:t>
          </a:r>
        </a:p>
      </dgm:t>
    </dgm:pt>
    <dgm:pt modelId="{200F7BB5-790D-460E-91BE-0CA777612C5E}" type="parTrans" cxnId="{64CB6E4B-6E45-4A8F-BBF5-1322C4216AB3}">
      <dgm:prSet/>
      <dgm:spPr/>
      <dgm:t>
        <a:bodyPr/>
        <a:lstStyle/>
        <a:p>
          <a:endParaRPr lang="en-US"/>
        </a:p>
      </dgm:t>
    </dgm:pt>
    <dgm:pt modelId="{4E9AE60A-1200-42B2-A284-1507126F82F3}" type="sibTrans" cxnId="{64CB6E4B-6E45-4A8F-BBF5-1322C4216AB3}">
      <dgm:prSet/>
      <dgm:spPr/>
      <dgm:t>
        <a:bodyPr/>
        <a:lstStyle/>
        <a:p>
          <a:endParaRPr lang="en-US"/>
        </a:p>
      </dgm:t>
    </dgm:pt>
    <dgm:pt modelId="{1E19C9E1-8FB0-4899-8CE6-41FB5ECF295B}">
      <dgm:prSet/>
      <dgm:spPr/>
      <dgm:t>
        <a:bodyPr/>
        <a:lstStyle/>
        <a:p>
          <a:r>
            <a:rPr lang="en-US"/>
            <a:t>HIPPA/HITECH</a:t>
          </a:r>
        </a:p>
      </dgm:t>
    </dgm:pt>
    <dgm:pt modelId="{2BB7D8AD-DE7B-4213-9707-8FA8785B0243}" type="parTrans" cxnId="{7ECA8EAC-5C22-4203-9D44-3FD19C10CACA}">
      <dgm:prSet/>
      <dgm:spPr/>
      <dgm:t>
        <a:bodyPr/>
        <a:lstStyle/>
        <a:p>
          <a:endParaRPr lang="en-US"/>
        </a:p>
      </dgm:t>
    </dgm:pt>
    <dgm:pt modelId="{8B60F6F7-275A-41DA-9130-AF4820CCDD53}" type="sibTrans" cxnId="{7ECA8EAC-5C22-4203-9D44-3FD19C10CACA}">
      <dgm:prSet/>
      <dgm:spPr/>
      <dgm:t>
        <a:bodyPr/>
        <a:lstStyle/>
        <a:p>
          <a:endParaRPr lang="en-US"/>
        </a:p>
      </dgm:t>
    </dgm:pt>
    <dgm:pt modelId="{2D87C02D-D489-4D20-A5D8-1B8F0A1EF199}">
      <dgm:prSet/>
      <dgm:spPr/>
      <dgm:t>
        <a:bodyPr/>
        <a:lstStyle/>
        <a:p>
          <a:r>
            <a:rPr lang="en-US"/>
            <a:t>FFIEC</a:t>
          </a:r>
        </a:p>
      </dgm:t>
    </dgm:pt>
    <dgm:pt modelId="{81E931BB-DECF-4485-B5F3-CACCD88914A0}" type="parTrans" cxnId="{20503D90-82E2-453B-838E-D938F1E30ABF}">
      <dgm:prSet/>
      <dgm:spPr/>
      <dgm:t>
        <a:bodyPr/>
        <a:lstStyle/>
        <a:p>
          <a:endParaRPr lang="en-US"/>
        </a:p>
      </dgm:t>
    </dgm:pt>
    <dgm:pt modelId="{EB09629A-493B-4B57-96B3-A2B75C5075DB}" type="sibTrans" cxnId="{20503D90-82E2-453B-838E-D938F1E30ABF}">
      <dgm:prSet/>
      <dgm:spPr/>
      <dgm:t>
        <a:bodyPr/>
        <a:lstStyle/>
        <a:p>
          <a:endParaRPr lang="en-US"/>
        </a:p>
      </dgm:t>
    </dgm:pt>
    <dgm:pt modelId="{5113AE9A-7FF8-4550-9662-738317EBE250}">
      <dgm:prSet/>
      <dgm:spPr/>
      <dgm:t>
        <a:bodyPr/>
        <a:lstStyle/>
        <a:p>
          <a:r>
            <a:rPr lang="en-US"/>
            <a:t>NIST 800-171</a:t>
          </a:r>
        </a:p>
      </dgm:t>
    </dgm:pt>
    <dgm:pt modelId="{FC274C2C-0A37-42F9-BDC1-D2661DE68537}" type="parTrans" cxnId="{3A8CF342-9983-480A-890D-914446C54573}">
      <dgm:prSet/>
      <dgm:spPr/>
      <dgm:t>
        <a:bodyPr/>
        <a:lstStyle/>
        <a:p>
          <a:endParaRPr lang="en-US"/>
        </a:p>
      </dgm:t>
    </dgm:pt>
    <dgm:pt modelId="{C1FA7085-D1C8-47E4-B9CF-69A52521CEBF}" type="sibTrans" cxnId="{3A8CF342-9983-480A-890D-914446C54573}">
      <dgm:prSet/>
      <dgm:spPr/>
      <dgm:t>
        <a:bodyPr/>
        <a:lstStyle/>
        <a:p>
          <a:endParaRPr lang="en-US"/>
        </a:p>
      </dgm:t>
    </dgm:pt>
    <dgm:pt modelId="{BB4A59C1-BE11-461F-B2AD-C8E0EE65E006}">
      <dgm:prSet/>
      <dgm:spPr/>
      <dgm:t>
        <a:bodyPr/>
        <a:lstStyle/>
        <a:p>
          <a:r>
            <a:rPr lang="en-US"/>
            <a:t>FedRAMP Moderate and High</a:t>
          </a:r>
        </a:p>
      </dgm:t>
    </dgm:pt>
    <dgm:pt modelId="{45B30B89-4C95-4ADB-9EA7-876962511F55}" type="parTrans" cxnId="{CCE4A7E5-5602-498A-B048-896254339940}">
      <dgm:prSet/>
      <dgm:spPr/>
      <dgm:t>
        <a:bodyPr/>
        <a:lstStyle/>
        <a:p>
          <a:endParaRPr lang="en-US"/>
        </a:p>
      </dgm:t>
    </dgm:pt>
    <dgm:pt modelId="{D67CE0AA-0B27-4314-8E2C-373422291355}" type="sibTrans" cxnId="{CCE4A7E5-5602-498A-B048-896254339940}">
      <dgm:prSet/>
      <dgm:spPr/>
      <dgm:t>
        <a:bodyPr/>
        <a:lstStyle/>
        <a:p>
          <a:endParaRPr lang="en-US"/>
        </a:p>
      </dgm:t>
    </dgm:pt>
    <dgm:pt modelId="{B1A5C7A0-4AEC-4426-96CF-E6BD5C38D84B}" type="pres">
      <dgm:prSet presAssocID="{DDBCE9D2-747F-46FF-B5BD-510A1569EDA6}" presName="linear" presStyleCnt="0">
        <dgm:presLayoutVars>
          <dgm:dir/>
          <dgm:animLvl val="lvl"/>
          <dgm:resizeHandles val="exact"/>
        </dgm:presLayoutVars>
      </dgm:prSet>
      <dgm:spPr/>
    </dgm:pt>
    <dgm:pt modelId="{C21702BB-5A81-460F-A82A-0A82729B59E2}" type="pres">
      <dgm:prSet presAssocID="{38354F29-0CD1-42DD-81AB-2E9CC06CFADC}" presName="parentLin" presStyleCnt="0"/>
      <dgm:spPr/>
    </dgm:pt>
    <dgm:pt modelId="{DA8F9238-D222-4532-A35D-0013CF50E8B4}" type="pres">
      <dgm:prSet presAssocID="{38354F29-0CD1-42DD-81AB-2E9CC06CFADC}" presName="parentLeftMargin" presStyleLbl="node1" presStyleIdx="0" presStyleCnt="11"/>
      <dgm:spPr/>
    </dgm:pt>
    <dgm:pt modelId="{BBF3714B-1326-4754-8FF3-11F7E94417AD}" type="pres">
      <dgm:prSet presAssocID="{38354F29-0CD1-42DD-81AB-2E9CC06CFADC}" presName="parentText" presStyleLbl="node1" presStyleIdx="0" presStyleCnt="11">
        <dgm:presLayoutVars>
          <dgm:chMax val="0"/>
          <dgm:bulletEnabled val="1"/>
        </dgm:presLayoutVars>
      </dgm:prSet>
      <dgm:spPr/>
    </dgm:pt>
    <dgm:pt modelId="{72D6877A-A954-4C16-A7BC-9D5B09D90DE3}" type="pres">
      <dgm:prSet presAssocID="{38354F29-0CD1-42DD-81AB-2E9CC06CFADC}" presName="negativeSpace" presStyleCnt="0"/>
      <dgm:spPr/>
    </dgm:pt>
    <dgm:pt modelId="{5266A388-EC6E-45A0-BABF-76D718FE65AC}" type="pres">
      <dgm:prSet presAssocID="{38354F29-0CD1-42DD-81AB-2E9CC06CFADC}" presName="childText" presStyleLbl="conFgAcc1" presStyleIdx="0" presStyleCnt="11">
        <dgm:presLayoutVars>
          <dgm:bulletEnabled val="1"/>
        </dgm:presLayoutVars>
      </dgm:prSet>
      <dgm:spPr/>
    </dgm:pt>
    <dgm:pt modelId="{4317EEDE-D610-454C-9F5B-9DC4E10C3A75}" type="pres">
      <dgm:prSet presAssocID="{5D67A7F5-F046-4677-A9CC-496CFB6D116F}" presName="spaceBetweenRectangles" presStyleCnt="0"/>
      <dgm:spPr/>
    </dgm:pt>
    <dgm:pt modelId="{EFA3C488-4848-4A0B-9C4C-10DC7022B4D9}" type="pres">
      <dgm:prSet presAssocID="{7EDCD1C3-385C-46FC-8950-F83342E0567A}" presName="parentLin" presStyleCnt="0"/>
      <dgm:spPr/>
    </dgm:pt>
    <dgm:pt modelId="{D239FB27-E960-4929-B10B-F32DFB047669}" type="pres">
      <dgm:prSet presAssocID="{7EDCD1C3-385C-46FC-8950-F83342E0567A}" presName="parentLeftMargin" presStyleLbl="node1" presStyleIdx="0" presStyleCnt="11"/>
      <dgm:spPr/>
    </dgm:pt>
    <dgm:pt modelId="{9D8EDE89-DC80-4946-BA71-6B096C11EFA5}" type="pres">
      <dgm:prSet presAssocID="{7EDCD1C3-385C-46FC-8950-F83342E0567A}" presName="parentText" presStyleLbl="node1" presStyleIdx="1" presStyleCnt="11">
        <dgm:presLayoutVars>
          <dgm:chMax val="0"/>
          <dgm:bulletEnabled val="1"/>
        </dgm:presLayoutVars>
      </dgm:prSet>
      <dgm:spPr/>
    </dgm:pt>
    <dgm:pt modelId="{6464C125-3A09-40BE-88E7-9EE3CE8E3EB3}" type="pres">
      <dgm:prSet presAssocID="{7EDCD1C3-385C-46FC-8950-F83342E0567A}" presName="negativeSpace" presStyleCnt="0"/>
      <dgm:spPr/>
    </dgm:pt>
    <dgm:pt modelId="{E669B7AF-DED7-4791-9199-7CCD052D4CB3}" type="pres">
      <dgm:prSet presAssocID="{7EDCD1C3-385C-46FC-8950-F83342E0567A}" presName="childText" presStyleLbl="conFgAcc1" presStyleIdx="1" presStyleCnt="11">
        <dgm:presLayoutVars>
          <dgm:bulletEnabled val="1"/>
        </dgm:presLayoutVars>
      </dgm:prSet>
      <dgm:spPr/>
    </dgm:pt>
    <dgm:pt modelId="{F8704D74-0C71-4FDD-87D2-26A041B2F1F4}" type="pres">
      <dgm:prSet presAssocID="{28976773-C36E-498F-8156-E320A8BE36C8}" presName="spaceBetweenRectangles" presStyleCnt="0"/>
      <dgm:spPr/>
    </dgm:pt>
    <dgm:pt modelId="{7862DA4C-C82E-487C-B230-08660A830FE5}" type="pres">
      <dgm:prSet presAssocID="{DD9DFE32-933A-44AF-BA2B-0EBF1828A7E3}" presName="parentLin" presStyleCnt="0"/>
      <dgm:spPr/>
    </dgm:pt>
    <dgm:pt modelId="{34931BF3-AF45-4360-939E-B61CBF377C80}" type="pres">
      <dgm:prSet presAssocID="{DD9DFE32-933A-44AF-BA2B-0EBF1828A7E3}" presName="parentLeftMargin" presStyleLbl="node1" presStyleIdx="1" presStyleCnt="11"/>
      <dgm:spPr/>
    </dgm:pt>
    <dgm:pt modelId="{9BADA2AF-27F4-4A68-A9E8-FEE9F9C06A1F}" type="pres">
      <dgm:prSet presAssocID="{DD9DFE32-933A-44AF-BA2B-0EBF1828A7E3}" presName="parentText" presStyleLbl="node1" presStyleIdx="2" presStyleCnt="11">
        <dgm:presLayoutVars>
          <dgm:chMax val="0"/>
          <dgm:bulletEnabled val="1"/>
        </dgm:presLayoutVars>
      </dgm:prSet>
      <dgm:spPr/>
    </dgm:pt>
    <dgm:pt modelId="{0B67EAA0-F605-4730-B9EF-735F16228234}" type="pres">
      <dgm:prSet presAssocID="{DD9DFE32-933A-44AF-BA2B-0EBF1828A7E3}" presName="negativeSpace" presStyleCnt="0"/>
      <dgm:spPr/>
    </dgm:pt>
    <dgm:pt modelId="{E02C3236-38D4-43DC-A042-0EE2B2E9CB02}" type="pres">
      <dgm:prSet presAssocID="{DD9DFE32-933A-44AF-BA2B-0EBF1828A7E3}" presName="childText" presStyleLbl="conFgAcc1" presStyleIdx="2" presStyleCnt="11">
        <dgm:presLayoutVars>
          <dgm:bulletEnabled val="1"/>
        </dgm:presLayoutVars>
      </dgm:prSet>
      <dgm:spPr/>
    </dgm:pt>
    <dgm:pt modelId="{F76AE3F6-544D-41EA-B880-84B3707D71FE}" type="pres">
      <dgm:prSet presAssocID="{E8EC3416-A5CD-4145-A978-89E235D04578}" presName="spaceBetweenRectangles" presStyleCnt="0"/>
      <dgm:spPr/>
    </dgm:pt>
    <dgm:pt modelId="{0E0CAF29-199B-4A57-8BDB-D2A175625ECB}" type="pres">
      <dgm:prSet presAssocID="{AF722178-5912-41F1-AAFD-4B3C539368BF}" presName="parentLin" presStyleCnt="0"/>
      <dgm:spPr/>
    </dgm:pt>
    <dgm:pt modelId="{8CF9C066-E4B3-41DF-B405-B80FB84F9C8B}" type="pres">
      <dgm:prSet presAssocID="{AF722178-5912-41F1-AAFD-4B3C539368BF}" presName="parentLeftMargin" presStyleLbl="node1" presStyleIdx="2" presStyleCnt="11"/>
      <dgm:spPr/>
    </dgm:pt>
    <dgm:pt modelId="{3BEF915A-E362-465F-8B27-89A37313E2AF}" type="pres">
      <dgm:prSet presAssocID="{AF722178-5912-41F1-AAFD-4B3C539368BF}" presName="parentText" presStyleLbl="node1" presStyleIdx="3" presStyleCnt="11">
        <dgm:presLayoutVars>
          <dgm:chMax val="0"/>
          <dgm:bulletEnabled val="1"/>
        </dgm:presLayoutVars>
      </dgm:prSet>
      <dgm:spPr/>
    </dgm:pt>
    <dgm:pt modelId="{54D1F9B7-9F8C-4B68-A728-795E75ED9C16}" type="pres">
      <dgm:prSet presAssocID="{AF722178-5912-41F1-AAFD-4B3C539368BF}" presName="negativeSpace" presStyleCnt="0"/>
      <dgm:spPr/>
    </dgm:pt>
    <dgm:pt modelId="{CE4E8019-2CD3-4D53-9A26-9748877B0E78}" type="pres">
      <dgm:prSet presAssocID="{AF722178-5912-41F1-AAFD-4B3C539368BF}" presName="childText" presStyleLbl="conFgAcc1" presStyleIdx="3" presStyleCnt="11">
        <dgm:presLayoutVars>
          <dgm:bulletEnabled val="1"/>
        </dgm:presLayoutVars>
      </dgm:prSet>
      <dgm:spPr/>
    </dgm:pt>
    <dgm:pt modelId="{F63FC58B-D7C5-4628-8929-3A2C0596FB71}" type="pres">
      <dgm:prSet presAssocID="{6AC458F3-7614-4BD8-B397-212ABC0E9D81}" presName="spaceBetweenRectangles" presStyleCnt="0"/>
      <dgm:spPr/>
    </dgm:pt>
    <dgm:pt modelId="{4C0748A1-AD51-4E00-A5B0-9D5956B5369B}" type="pres">
      <dgm:prSet presAssocID="{CA8EACF3-0E5B-474C-AE0B-7C2DDBB0555D}" presName="parentLin" presStyleCnt="0"/>
      <dgm:spPr/>
    </dgm:pt>
    <dgm:pt modelId="{D3EF9494-616F-44D2-A46C-02C9117CC152}" type="pres">
      <dgm:prSet presAssocID="{CA8EACF3-0E5B-474C-AE0B-7C2DDBB0555D}" presName="parentLeftMargin" presStyleLbl="node1" presStyleIdx="3" presStyleCnt="11"/>
      <dgm:spPr/>
    </dgm:pt>
    <dgm:pt modelId="{45FA19BB-7FDF-44E9-A90C-C5B900EB6B7A}" type="pres">
      <dgm:prSet presAssocID="{CA8EACF3-0E5B-474C-AE0B-7C2DDBB0555D}" presName="parentText" presStyleLbl="node1" presStyleIdx="4" presStyleCnt="11">
        <dgm:presLayoutVars>
          <dgm:chMax val="0"/>
          <dgm:bulletEnabled val="1"/>
        </dgm:presLayoutVars>
      </dgm:prSet>
      <dgm:spPr/>
    </dgm:pt>
    <dgm:pt modelId="{BEB92C6D-252C-4BCD-ACC5-B90ED789CA22}" type="pres">
      <dgm:prSet presAssocID="{CA8EACF3-0E5B-474C-AE0B-7C2DDBB0555D}" presName="negativeSpace" presStyleCnt="0"/>
      <dgm:spPr/>
    </dgm:pt>
    <dgm:pt modelId="{71A0ACD0-53C5-4E9C-B6CE-15075F0E1983}" type="pres">
      <dgm:prSet presAssocID="{CA8EACF3-0E5B-474C-AE0B-7C2DDBB0555D}" presName="childText" presStyleLbl="conFgAcc1" presStyleIdx="4" presStyleCnt="11">
        <dgm:presLayoutVars>
          <dgm:bulletEnabled val="1"/>
        </dgm:presLayoutVars>
      </dgm:prSet>
      <dgm:spPr/>
    </dgm:pt>
    <dgm:pt modelId="{B0A5E738-80B5-47DC-B33D-B542A59CAA1F}" type="pres">
      <dgm:prSet presAssocID="{F1732F1F-82DE-4CCB-A669-E507B45D563F}" presName="spaceBetweenRectangles" presStyleCnt="0"/>
      <dgm:spPr/>
    </dgm:pt>
    <dgm:pt modelId="{BB04E309-7502-4C11-828E-50FF3D0A89A1}" type="pres">
      <dgm:prSet presAssocID="{24A6BFAB-13D0-46D2-96C9-D4FA90F3FB61}" presName="parentLin" presStyleCnt="0"/>
      <dgm:spPr/>
    </dgm:pt>
    <dgm:pt modelId="{2E7AC01D-EA51-4906-B782-93171AA1BD15}" type="pres">
      <dgm:prSet presAssocID="{24A6BFAB-13D0-46D2-96C9-D4FA90F3FB61}" presName="parentLeftMargin" presStyleLbl="node1" presStyleIdx="4" presStyleCnt="11"/>
      <dgm:spPr/>
    </dgm:pt>
    <dgm:pt modelId="{2E369F10-F11C-4EB1-A56A-507C55F26DDA}" type="pres">
      <dgm:prSet presAssocID="{24A6BFAB-13D0-46D2-96C9-D4FA90F3FB61}" presName="parentText" presStyleLbl="node1" presStyleIdx="5" presStyleCnt="11">
        <dgm:presLayoutVars>
          <dgm:chMax val="0"/>
          <dgm:bulletEnabled val="1"/>
        </dgm:presLayoutVars>
      </dgm:prSet>
      <dgm:spPr/>
    </dgm:pt>
    <dgm:pt modelId="{4444D86F-F5D1-418A-8C51-719D9B2566F2}" type="pres">
      <dgm:prSet presAssocID="{24A6BFAB-13D0-46D2-96C9-D4FA90F3FB61}" presName="negativeSpace" presStyleCnt="0"/>
      <dgm:spPr/>
    </dgm:pt>
    <dgm:pt modelId="{AAB88CBC-1E9B-4D20-91B7-4205E20930A3}" type="pres">
      <dgm:prSet presAssocID="{24A6BFAB-13D0-46D2-96C9-D4FA90F3FB61}" presName="childText" presStyleLbl="conFgAcc1" presStyleIdx="5" presStyleCnt="11">
        <dgm:presLayoutVars>
          <dgm:bulletEnabled val="1"/>
        </dgm:presLayoutVars>
      </dgm:prSet>
      <dgm:spPr/>
    </dgm:pt>
    <dgm:pt modelId="{2FAC2C64-8C35-46D2-9229-446471584F13}" type="pres">
      <dgm:prSet presAssocID="{C2A44B72-A6CF-4CDB-92E8-78D4274FD70F}" presName="spaceBetweenRectangles" presStyleCnt="0"/>
      <dgm:spPr/>
    </dgm:pt>
    <dgm:pt modelId="{5C08971E-EF5B-4DFB-A475-170F99C0B5C7}" type="pres">
      <dgm:prSet presAssocID="{DB3C8A93-59D7-4EA3-9C4C-FB973801EFF1}" presName="parentLin" presStyleCnt="0"/>
      <dgm:spPr/>
    </dgm:pt>
    <dgm:pt modelId="{A3FA40E7-B722-4975-A995-86505A373DFC}" type="pres">
      <dgm:prSet presAssocID="{DB3C8A93-59D7-4EA3-9C4C-FB973801EFF1}" presName="parentLeftMargin" presStyleLbl="node1" presStyleIdx="5" presStyleCnt="11"/>
      <dgm:spPr/>
    </dgm:pt>
    <dgm:pt modelId="{7443F61B-8648-4239-9305-1CEA99EA423E}" type="pres">
      <dgm:prSet presAssocID="{DB3C8A93-59D7-4EA3-9C4C-FB973801EFF1}" presName="parentText" presStyleLbl="node1" presStyleIdx="6" presStyleCnt="11">
        <dgm:presLayoutVars>
          <dgm:chMax val="0"/>
          <dgm:bulletEnabled val="1"/>
        </dgm:presLayoutVars>
      </dgm:prSet>
      <dgm:spPr/>
    </dgm:pt>
    <dgm:pt modelId="{2035E3C4-9C74-4926-B743-AF0E4A502466}" type="pres">
      <dgm:prSet presAssocID="{DB3C8A93-59D7-4EA3-9C4C-FB973801EFF1}" presName="negativeSpace" presStyleCnt="0"/>
      <dgm:spPr/>
    </dgm:pt>
    <dgm:pt modelId="{4698828F-4729-43A6-8D3A-50FDE5AADB5C}" type="pres">
      <dgm:prSet presAssocID="{DB3C8A93-59D7-4EA3-9C4C-FB973801EFF1}" presName="childText" presStyleLbl="conFgAcc1" presStyleIdx="6" presStyleCnt="11">
        <dgm:presLayoutVars>
          <dgm:bulletEnabled val="1"/>
        </dgm:presLayoutVars>
      </dgm:prSet>
      <dgm:spPr/>
    </dgm:pt>
    <dgm:pt modelId="{F1F34854-9CF9-4376-813A-D9144374775E}" type="pres">
      <dgm:prSet presAssocID="{4E9AE60A-1200-42B2-A284-1507126F82F3}" presName="spaceBetweenRectangles" presStyleCnt="0"/>
      <dgm:spPr/>
    </dgm:pt>
    <dgm:pt modelId="{37F08365-A03A-4FFB-BBF2-CBDBAAE6AFAE}" type="pres">
      <dgm:prSet presAssocID="{1E19C9E1-8FB0-4899-8CE6-41FB5ECF295B}" presName="parentLin" presStyleCnt="0"/>
      <dgm:spPr/>
    </dgm:pt>
    <dgm:pt modelId="{4318BDE9-8FE5-42FA-BC37-64E352D41073}" type="pres">
      <dgm:prSet presAssocID="{1E19C9E1-8FB0-4899-8CE6-41FB5ECF295B}" presName="parentLeftMargin" presStyleLbl="node1" presStyleIdx="6" presStyleCnt="11"/>
      <dgm:spPr/>
    </dgm:pt>
    <dgm:pt modelId="{FA979853-1C5A-4227-944B-C6DF214B1078}" type="pres">
      <dgm:prSet presAssocID="{1E19C9E1-8FB0-4899-8CE6-41FB5ECF295B}" presName="parentText" presStyleLbl="node1" presStyleIdx="7" presStyleCnt="11">
        <dgm:presLayoutVars>
          <dgm:chMax val="0"/>
          <dgm:bulletEnabled val="1"/>
        </dgm:presLayoutVars>
      </dgm:prSet>
      <dgm:spPr/>
    </dgm:pt>
    <dgm:pt modelId="{5337AE44-58BD-4B67-98CE-496BD34B17E9}" type="pres">
      <dgm:prSet presAssocID="{1E19C9E1-8FB0-4899-8CE6-41FB5ECF295B}" presName="negativeSpace" presStyleCnt="0"/>
      <dgm:spPr/>
    </dgm:pt>
    <dgm:pt modelId="{AA438EAD-589E-429B-BCE9-84041C9C97DE}" type="pres">
      <dgm:prSet presAssocID="{1E19C9E1-8FB0-4899-8CE6-41FB5ECF295B}" presName="childText" presStyleLbl="conFgAcc1" presStyleIdx="7" presStyleCnt="11">
        <dgm:presLayoutVars>
          <dgm:bulletEnabled val="1"/>
        </dgm:presLayoutVars>
      </dgm:prSet>
      <dgm:spPr/>
    </dgm:pt>
    <dgm:pt modelId="{3A865AFE-672C-497C-BCD2-B246242E8CEB}" type="pres">
      <dgm:prSet presAssocID="{8B60F6F7-275A-41DA-9130-AF4820CCDD53}" presName="spaceBetweenRectangles" presStyleCnt="0"/>
      <dgm:spPr/>
    </dgm:pt>
    <dgm:pt modelId="{BD5E024B-9E42-4D6E-A08E-C25FAB0E6622}" type="pres">
      <dgm:prSet presAssocID="{2D87C02D-D489-4D20-A5D8-1B8F0A1EF199}" presName="parentLin" presStyleCnt="0"/>
      <dgm:spPr/>
    </dgm:pt>
    <dgm:pt modelId="{181A9C13-E628-42FA-BCAD-6FA8993D908C}" type="pres">
      <dgm:prSet presAssocID="{2D87C02D-D489-4D20-A5D8-1B8F0A1EF199}" presName="parentLeftMargin" presStyleLbl="node1" presStyleIdx="7" presStyleCnt="11"/>
      <dgm:spPr/>
    </dgm:pt>
    <dgm:pt modelId="{9F66D2D1-38BB-419C-A6E1-55A584A2C9B8}" type="pres">
      <dgm:prSet presAssocID="{2D87C02D-D489-4D20-A5D8-1B8F0A1EF199}" presName="parentText" presStyleLbl="node1" presStyleIdx="8" presStyleCnt="11">
        <dgm:presLayoutVars>
          <dgm:chMax val="0"/>
          <dgm:bulletEnabled val="1"/>
        </dgm:presLayoutVars>
      </dgm:prSet>
      <dgm:spPr/>
    </dgm:pt>
    <dgm:pt modelId="{A0BC9BEA-3A61-45B4-99AB-CF1AEBA7C760}" type="pres">
      <dgm:prSet presAssocID="{2D87C02D-D489-4D20-A5D8-1B8F0A1EF199}" presName="negativeSpace" presStyleCnt="0"/>
      <dgm:spPr/>
    </dgm:pt>
    <dgm:pt modelId="{4617A151-0002-4491-99D7-499A4457FDC8}" type="pres">
      <dgm:prSet presAssocID="{2D87C02D-D489-4D20-A5D8-1B8F0A1EF199}" presName="childText" presStyleLbl="conFgAcc1" presStyleIdx="8" presStyleCnt="11">
        <dgm:presLayoutVars>
          <dgm:bulletEnabled val="1"/>
        </dgm:presLayoutVars>
      </dgm:prSet>
      <dgm:spPr/>
    </dgm:pt>
    <dgm:pt modelId="{34F12821-6ECC-4BC5-B506-95B31424B55D}" type="pres">
      <dgm:prSet presAssocID="{EB09629A-493B-4B57-96B3-A2B75C5075DB}" presName="spaceBetweenRectangles" presStyleCnt="0"/>
      <dgm:spPr/>
    </dgm:pt>
    <dgm:pt modelId="{913D96BE-66BF-4846-80F1-08042B56BA95}" type="pres">
      <dgm:prSet presAssocID="{5113AE9A-7FF8-4550-9662-738317EBE250}" presName="parentLin" presStyleCnt="0"/>
      <dgm:spPr/>
    </dgm:pt>
    <dgm:pt modelId="{98674F57-6A34-47B0-9F2A-79264A57BAB5}" type="pres">
      <dgm:prSet presAssocID="{5113AE9A-7FF8-4550-9662-738317EBE250}" presName="parentLeftMargin" presStyleLbl="node1" presStyleIdx="8" presStyleCnt="11"/>
      <dgm:spPr/>
    </dgm:pt>
    <dgm:pt modelId="{40BB3165-DB17-4A82-A5D6-2A8B8EA12984}" type="pres">
      <dgm:prSet presAssocID="{5113AE9A-7FF8-4550-9662-738317EBE250}" presName="parentText" presStyleLbl="node1" presStyleIdx="9" presStyleCnt="11">
        <dgm:presLayoutVars>
          <dgm:chMax val="0"/>
          <dgm:bulletEnabled val="1"/>
        </dgm:presLayoutVars>
      </dgm:prSet>
      <dgm:spPr/>
    </dgm:pt>
    <dgm:pt modelId="{990A7A70-29C1-4D4A-AF28-77A1DF5112DD}" type="pres">
      <dgm:prSet presAssocID="{5113AE9A-7FF8-4550-9662-738317EBE250}" presName="negativeSpace" presStyleCnt="0"/>
      <dgm:spPr/>
    </dgm:pt>
    <dgm:pt modelId="{8D312259-542E-4EFF-B0A7-7EDD91B811A9}" type="pres">
      <dgm:prSet presAssocID="{5113AE9A-7FF8-4550-9662-738317EBE250}" presName="childText" presStyleLbl="conFgAcc1" presStyleIdx="9" presStyleCnt="11">
        <dgm:presLayoutVars>
          <dgm:bulletEnabled val="1"/>
        </dgm:presLayoutVars>
      </dgm:prSet>
      <dgm:spPr/>
    </dgm:pt>
    <dgm:pt modelId="{FB9E50A9-7D32-413D-924C-9FB926EAC60B}" type="pres">
      <dgm:prSet presAssocID="{C1FA7085-D1C8-47E4-B9CF-69A52521CEBF}" presName="spaceBetweenRectangles" presStyleCnt="0"/>
      <dgm:spPr/>
    </dgm:pt>
    <dgm:pt modelId="{504DEB4C-153C-4704-87B4-F330F083A8E2}" type="pres">
      <dgm:prSet presAssocID="{BB4A59C1-BE11-461F-B2AD-C8E0EE65E006}" presName="parentLin" presStyleCnt="0"/>
      <dgm:spPr/>
    </dgm:pt>
    <dgm:pt modelId="{F4470F75-B51E-44C1-B714-3F176E364DBF}" type="pres">
      <dgm:prSet presAssocID="{BB4A59C1-BE11-461F-B2AD-C8E0EE65E006}" presName="parentLeftMargin" presStyleLbl="node1" presStyleIdx="9" presStyleCnt="11"/>
      <dgm:spPr/>
    </dgm:pt>
    <dgm:pt modelId="{7203BA2C-E0AB-4C92-B5BC-5214108633FE}" type="pres">
      <dgm:prSet presAssocID="{BB4A59C1-BE11-461F-B2AD-C8E0EE65E006}" presName="parentText" presStyleLbl="node1" presStyleIdx="10" presStyleCnt="11">
        <dgm:presLayoutVars>
          <dgm:chMax val="0"/>
          <dgm:bulletEnabled val="1"/>
        </dgm:presLayoutVars>
      </dgm:prSet>
      <dgm:spPr/>
    </dgm:pt>
    <dgm:pt modelId="{8B08D997-CF81-4045-807A-0302008CCFB9}" type="pres">
      <dgm:prSet presAssocID="{BB4A59C1-BE11-461F-B2AD-C8E0EE65E006}" presName="negativeSpace" presStyleCnt="0"/>
      <dgm:spPr/>
    </dgm:pt>
    <dgm:pt modelId="{D3D1FB43-BE86-4811-9E4F-CBDA5258CBA6}" type="pres">
      <dgm:prSet presAssocID="{BB4A59C1-BE11-461F-B2AD-C8E0EE65E006}" presName="childText" presStyleLbl="conFgAcc1" presStyleIdx="10" presStyleCnt="11">
        <dgm:presLayoutVars>
          <dgm:bulletEnabled val="1"/>
        </dgm:presLayoutVars>
      </dgm:prSet>
      <dgm:spPr/>
    </dgm:pt>
  </dgm:ptLst>
  <dgm:cxnLst>
    <dgm:cxn modelId="{FF39D208-BB99-4DAE-A060-2295A63340DF}" srcId="{DDBCE9D2-747F-46FF-B5BD-510A1569EDA6}" destId="{CA8EACF3-0E5B-474C-AE0B-7C2DDBB0555D}" srcOrd="4" destOrd="0" parTransId="{15991958-2BFB-4817-963F-0D2762BBC99B}" sibTransId="{F1732F1F-82DE-4CCB-A669-E507B45D563F}"/>
    <dgm:cxn modelId="{462E9415-CCE5-45CB-B6F6-C23303BB6297}" type="presOf" srcId="{BB4A59C1-BE11-461F-B2AD-C8E0EE65E006}" destId="{7203BA2C-E0AB-4C92-B5BC-5214108633FE}" srcOrd="1" destOrd="0" presId="urn:microsoft.com/office/officeart/2005/8/layout/list1"/>
    <dgm:cxn modelId="{C52EB81F-5E51-441A-ADD4-6EA0CD0D2E1B}" type="presOf" srcId="{1E19C9E1-8FB0-4899-8CE6-41FB5ECF295B}" destId="{4318BDE9-8FE5-42FA-BC37-64E352D41073}" srcOrd="0" destOrd="0" presId="urn:microsoft.com/office/officeart/2005/8/layout/list1"/>
    <dgm:cxn modelId="{83E54C20-8AEE-41C9-BC1E-790A57ED36A0}" type="presOf" srcId="{AF722178-5912-41F1-AAFD-4B3C539368BF}" destId="{3BEF915A-E362-465F-8B27-89A37313E2AF}" srcOrd="1" destOrd="0" presId="urn:microsoft.com/office/officeart/2005/8/layout/list1"/>
    <dgm:cxn modelId="{06659E26-CE64-4B57-B3E8-35811B3BBE46}" type="presOf" srcId="{DDBCE9D2-747F-46FF-B5BD-510A1569EDA6}" destId="{B1A5C7A0-4AEC-4426-96CF-E6BD5C38D84B}" srcOrd="0" destOrd="0" presId="urn:microsoft.com/office/officeart/2005/8/layout/list1"/>
    <dgm:cxn modelId="{1F31C93A-403E-4F8E-9F0E-9A0378462E72}" type="presOf" srcId="{7EDCD1C3-385C-46FC-8950-F83342E0567A}" destId="{D239FB27-E960-4929-B10B-F32DFB047669}" srcOrd="0" destOrd="0" presId="urn:microsoft.com/office/officeart/2005/8/layout/list1"/>
    <dgm:cxn modelId="{368EC461-FA07-4BCB-8D4C-9E1F89EDEBB3}" type="presOf" srcId="{AF722178-5912-41F1-AAFD-4B3C539368BF}" destId="{8CF9C066-E4B3-41DF-B405-B80FB84F9C8B}" srcOrd="0" destOrd="0" presId="urn:microsoft.com/office/officeart/2005/8/layout/list1"/>
    <dgm:cxn modelId="{3A8CF342-9983-480A-890D-914446C54573}" srcId="{DDBCE9D2-747F-46FF-B5BD-510A1569EDA6}" destId="{5113AE9A-7FF8-4550-9662-738317EBE250}" srcOrd="9" destOrd="0" parTransId="{FC274C2C-0A37-42F9-BDC1-D2661DE68537}" sibTransId="{C1FA7085-D1C8-47E4-B9CF-69A52521CEBF}"/>
    <dgm:cxn modelId="{E2795343-7DA4-4243-BA50-3119DA798C89}" type="presOf" srcId="{DD9DFE32-933A-44AF-BA2B-0EBF1828A7E3}" destId="{34931BF3-AF45-4360-939E-B61CBF377C80}" srcOrd="0" destOrd="0" presId="urn:microsoft.com/office/officeart/2005/8/layout/list1"/>
    <dgm:cxn modelId="{BD1EFF67-87FA-475C-B72B-DD7F610756CE}" type="presOf" srcId="{DD9DFE32-933A-44AF-BA2B-0EBF1828A7E3}" destId="{9BADA2AF-27F4-4A68-A9E8-FEE9F9C06A1F}" srcOrd="1" destOrd="0" presId="urn:microsoft.com/office/officeart/2005/8/layout/list1"/>
    <dgm:cxn modelId="{64CB6E4B-6E45-4A8F-BBF5-1322C4216AB3}" srcId="{DDBCE9D2-747F-46FF-B5BD-510A1569EDA6}" destId="{DB3C8A93-59D7-4EA3-9C4C-FB973801EFF1}" srcOrd="6" destOrd="0" parTransId="{200F7BB5-790D-460E-91BE-0CA777612C5E}" sibTransId="{4E9AE60A-1200-42B2-A284-1507126F82F3}"/>
    <dgm:cxn modelId="{775C874B-F93C-4378-9A49-FD9CB8C6BAB3}" type="presOf" srcId="{7EDCD1C3-385C-46FC-8950-F83342E0567A}" destId="{9D8EDE89-DC80-4946-BA71-6B096C11EFA5}" srcOrd="1" destOrd="0" presId="urn:microsoft.com/office/officeart/2005/8/layout/list1"/>
    <dgm:cxn modelId="{C7911973-F1D6-44C0-9F1D-C0792741F419}" srcId="{DDBCE9D2-747F-46FF-B5BD-510A1569EDA6}" destId="{24A6BFAB-13D0-46D2-96C9-D4FA90F3FB61}" srcOrd="5" destOrd="0" parTransId="{8A74D075-370D-47C0-BCFE-377AD54981A4}" sibTransId="{C2A44B72-A6CF-4CDB-92E8-78D4274FD70F}"/>
    <dgm:cxn modelId="{65DB4254-8A66-4AF9-B80D-62AE8043DD8E}" type="presOf" srcId="{BB4A59C1-BE11-461F-B2AD-C8E0EE65E006}" destId="{F4470F75-B51E-44C1-B714-3F176E364DBF}" srcOrd="0" destOrd="0" presId="urn:microsoft.com/office/officeart/2005/8/layout/list1"/>
    <dgm:cxn modelId="{373BBA75-ABC6-405E-805C-7CDE72937186}" type="presOf" srcId="{2D87C02D-D489-4D20-A5D8-1B8F0A1EF199}" destId="{9F66D2D1-38BB-419C-A6E1-55A584A2C9B8}" srcOrd="1" destOrd="0" presId="urn:microsoft.com/office/officeart/2005/8/layout/list1"/>
    <dgm:cxn modelId="{F71CEE57-E0AA-42DE-B925-DDED232B3736}" srcId="{DDBCE9D2-747F-46FF-B5BD-510A1569EDA6}" destId="{38354F29-0CD1-42DD-81AB-2E9CC06CFADC}" srcOrd="0" destOrd="0" parTransId="{D158D508-0EC3-4238-AA10-B24C472B2530}" sibTransId="{5D67A7F5-F046-4677-A9CC-496CFB6D116F}"/>
    <dgm:cxn modelId="{494CEC78-9DB3-4AEF-9F47-5FF2F7052FFD}" srcId="{DDBCE9D2-747F-46FF-B5BD-510A1569EDA6}" destId="{DD9DFE32-933A-44AF-BA2B-0EBF1828A7E3}" srcOrd="2" destOrd="0" parTransId="{24E01EFE-893A-456C-AB27-013A19CF8F78}" sibTransId="{E8EC3416-A5CD-4145-A978-89E235D04578}"/>
    <dgm:cxn modelId="{08B48A86-3580-421B-B39B-DB577A224541}" srcId="{DDBCE9D2-747F-46FF-B5BD-510A1569EDA6}" destId="{7EDCD1C3-385C-46FC-8950-F83342E0567A}" srcOrd="1" destOrd="0" parTransId="{5B257632-48C0-44D0-8E47-9C3920393466}" sibTransId="{28976773-C36E-498F-8156-E320A8BE36C8}"/>
    <dgm:cxn modelId="{89A57389-7709-46A8-8A46-C91C2694E062}" type="presOf" srcId="{1E19C9E1-8FB0-4899-8CE6-41FB5ECF295B}" destId="{FA979853-1C5A-4227-944B-C6DF214B1078}" srcOrd="1" destOrd="0" presId="urn:microsoft.com/office/officeart/2005/8/layout/list1"/>
    <dgm:cxn modelId="{20503D90-82E2-453B-838E-D938F1E30ABF}" srcId="{DDBCE9D2-747F-46FF-B5BD-510A1569EDA6}" destId="{2D87C02D-D489-4D20-A5D8-1B8F0A1EF199}" srcOrd="8" destOrd="0" parTransId="{81E931BB-DECF-4485-B5F3-CACCD88914A0}" sibTransId="{EB09629A-493B-4B57-96B3-A2B75C5075DB}"/>
    <dgm:cxn modelId="{21897593-3B9C-4041-BDCC-0A6524AA42B4}" type="presOf" srcId="{5113AE9A-7FF8-4550-9662-738317EBE250}" destId="{40BB3165-DB17-4A82-A5D6-2A8B8EA12984}" srcOrd="1" destOrd="0" presId="urn:microsoft.com/office/officeart/2005/8/layout/list1"/>
    <dgm:cxn modelId="{F6E42198-7EEC-4043-A900-530F17CC5CCF}" type="presOf" srcId="{38354F29-0CD1-42DD-81AB-2E9CC06CFADC}" destId="{DA8F9238-D222-4532-A35D-0013CF50E8B4}" srcOrd="0" destOrd="0" presId="urn:microsoft.com/office/officeart/2005/8/layout/list1"/>
    <dgm:cxn modelId="{A9ED289A-EA1D-4528-B7BF-A982FB7C9A0B}" type="presOf" srcId="{24A6BFAB-13D0-46D2-96C9-D4FA90F3FB61}" destId="{2E7AC01D-EA51-4906-B782-93171AA1BD15}" srcOrd="0" destOrd="0" presId="urn:microsoft.com/office/officeart/2005/8/layout/list1"/>
    <dgm:cxn modelId="{7ECA8EAC-5C22-4203-9D44-3FD19C10CACA}" srcId="{DDBCE9D2-747F-46FF-B5BD-510A1569EDA6}" destId="{1E19C9E1-8FB0-4899-8CE6-41FB5ECF295B}" srcOrd="7" destOrd="0" parTransId="{2BB7D8AD-DE7B-4213-9707-8FA8785B0243}" sibTransId="{8B60F6F7-275A-41DA-9130-AF4820CCDD53}"/>
    <dgm:cxn modelId="{19B78EB2-A72A-4417-9FAA-3B7981B191D0}" type="presOf" srcId="{CA8EACF3-0E5B-474C-AE0B-7C2DDBB0555D}" destId="{45FA19BB-7FDF-44E9-A90C-C5B900EB6B7A}" srcOrd="1" destOrd="0" presId="urn:microsoft.com/office/officeart/2005/8/layout/list1"/>
    <dgm:cxn modelId="{8579E1B8-F68B-4346-8063-550D373247C2}" type="presOf" srcId="{2D87C02D-D489-4D20-A5D8-1B8F0A1EF199}" destId="{181A9C13-E628-42FA-BCAD-6FA8993D908C}" srcOrd="0" destOrd="0" presId="urn:microsoft.com/office/officeart/2005/8/layout/list1"/>
    <dgm:cxn modelId="{CE4320BE-9482-4777-9714-73F153EDBB7C}" type="presOf" srcId="{DB3C8A93-59D7-4EA3-9C4C-FB973801EFF1}" destId="{7443F61B-8648-4239-9305-1CEA99EA423E}" srcOrd="1" destOrd="0" presId="urn:microsoft.com/office/officeart/2005/8/layout/list1"/>
    <dgm:cxn modelId="{E56DE2BF-5EEA-4FB5-B79E-A05071BB5B1C}" type="presOf" srcId="{DB3C8A93-59D7-4EA3-9C4C-FB973801EFF1}" destId="{A3FA40E7-B722-4975-A995-86505A373DFC}" srcOrd="0" destOrd="0" presId="urn:microsoft.com/office/officeart/2005/8/layout/list1"/>
    <dgm:cxn modelId="{5F6DC9C9-0F2F-409F-B026-C3F37EE5B9E3}" type="presOf" srcId="{38354F29-0CD1-42DD-81AB-2E9CC06CFADC}" destId="{BBF3714B-1326-4754-8FF3-11F7E94417AD}" srcOrd="1" destOrd="0" presId="urn:microsoft.com/office/officeart/2005/8/layout/list1"/>
    <dgm:cxn modelId="{CCE4A7E5-5602-498A-B048-896254339940}" srcId="{DDBCE9D2-747F-46FF-B5BD-510A1569EDA6}" destId="{BB4A59C1-BE11-461F-B2AD-C8E0EE65E006}" srcOrd="10" destOrd="0" parTransId="{45B30B89-4C95-4ADB-9EA7-876962511F55}" sibTransId="{D67CE0AA-0B27-4314-8E2C-373422291355}"/>
    <dgm:cxn modelId="{83B75BEF-4EAA-496E-B04D-33B5A1683363}" srcId="{DDBCE9D2-747F-46FF-B5BD-510A1569EDA6}" destId="{AF722178-5912-41F1-AAFD-4B3C539368BF}" srcOrd="3" destOrd="0" parTransId="{E6960BFA-A548-4FF2-B78C-3CCFB6D6DF32}" sibTransId="{6AC458F3-7614-4BD8-B397-212ABC0E9D81}"/>
    <dgm:cxn modelId="{AEA44DEF-7AF4-4DC1-9A67-C34061D69221}" type="presOf" srcId="{24A6BFAB-13D0-46D2-96C9-D4FA90F3FB61}" destId="{2E369F10-F11C-4EB1-A56A-507C55F26DDA}" srcOrd="1" destOrd="0" presId="urn:microsoft.com/office/officeart/2005/8/layout/list1"/>
    <dgm:cxn modelId="{3FE381F9-1D51-4268-AC60-860F4C81FBE9}" type="presOf" srcId="{5113AE9A-7FF8-4550-9662-738317EBE250}" destId="{98674F57-6A34-47B0-9F2A-79264A57BAB5}" srcOrd="0" destOrd="0" presId="urn:microsoft.com/office/officeart/2005/8/layout/list1"/>
    <dgm:cxn modelId="{AD0111FA-26CD-4A7D-800D-D4D3CCAF3C68}" type="presOf" srcId="{CA8EACF3-0E5B-474C-AE0B-7C2DDBB0555D}" destId="{D3EF9494-616F-44D2-A46C-02C9117CC152}" srcOrd="0" destOrd="0" presId="urn:microsoft.com/office/officeart/2005/8/layout/list1"/>
    <dgm:cxn modelId="{4FFA086B-E2D3-40D7-9D16-3E54BE6C92C1}" type="presParOf" srcId="{B1A5C7A0-4AEC-4426-96CF-E6BD5C38D84B}" destId="{C21702BB-5A81-460F-A82A-0A82729B59E2}" srcOrd="0" destOrd="0" presId="urn:microsoft.com/office/officeart/2005/8/layout/list1"/>
    <dgm:cxn modelId="{DF2048ED-6F2C-4CB4-AE72-B9A4BB51372D}" type="presParOf" srcId="{C21702BB-5A81-460F-A82A-0A82729B59E2}" destId="{DA8F9238-D222-4532-A35D-0013CF50E8B4}" srcOrd="0" destOrd="0" presId="urn:microsoft.com/office/officeart/2005/8/layout/list1"/>
    <dgm:cxn modelId="{12E059A8-2010-420E-A548-2BB8A78D9AF4}" type="presParOf" srcId="{C21702BB-5A81-460F-A82A-0A82729B59E2}" destId="{BBF3714B-1326-4754-8FF3-11F7E94417AD}" srcOrd="1" destOrd="0" presId="urn:microsoft.com/office/officeart/2005/8/layout/list1"/>
    <dgm:cxn modelId="{FE9446CA-AC15-4B88-9168-12FEA87905BF}" type="presParOf" srcId="{B1A5C7A0-4AEC-4426-96CF-E6BD5C38D84B}" destId="{72D6877A-A954-4C16-A7BC-9D5B09D90DE3}" srcOrd="1" destOrd="0" presId="urn:microsoft.com/office/officeart/2005/8/layout/list1"/>
    <dgm:cxn modelId="{1D98BF0B-C275-448F-8677-9E5DF8F3E44C}" type="presParOf" srcId="{B1A5C7A0-4AEC-4426-96CF-E6BD5C38D84B}" destId="{5266A388-EC6E-45A0-BABF-76D718FE65AC}" srcOrd="2" destOrd="0" presId="urn:microsoft.com/office/officeart/2005/8/layout/list1"/>
    <dgm:cxn modelId="{DABD52F8-81AC-4D86-9327-E4E1B2D9D3ED}" type="presParOf" srcId="{B1A5C7A0-4AEC-4426-96CF-E6BD5C38D84B}" destId="{4317EEDE-D610-454C-9F5B-9DC4E10C3A75}" srcOrd="3" destOrd="0" presId="urn:microsoft.com/office/officeart/2005/8/layout/list1"/>
    <dgm:cxn modelId="{68FD35ED-1B9B-4D3E-B92A-32C46CE24A55}" type="presParOf" srcId="{B1A5C7A0-4AEC-4426-96CF-E6BD5C38D84B}" destId="{EFA3C488-4848-4A0B-9C4C-10DC7022B4D9}" srcOrd="4" destOrd="0" presId="urn:microsoft.com/office/officeart/2005/8/layout/list1"/>
    <dgm:cxn modelId="{035D24CB-3A86-4138-871A-654F1EB80236}" type="presParOf" srcId="{EFA3C488-4848-4A0B-9C4C-10DC7022B4D9}" destId="{D239FB27-E960-4929-B10B-F32DFB047669}" srcOrd="0" destOrd="0" presId="urn:microsoft.com/office/officeart/2005/8/layout/list1"/>
    <dgm:cxn modelId="{101C0B63-A83F-47FB-B294-31FC38CCA998}" type="presParOf" srcId="{EFA3C488-4848-4A0B-9C4C-10DC7022B4D9}" destId="{9D8EDE89-DC80-4946-BA71-6B096C11EFA5}" srcOrd="1" destOrd="0" presId="urn:microsoft.com/office/officeart/2005/8/layout/list1"/>
    <dgm:cxn modelId="{657F08EE-1B96-4AAA-81AB-36F80F38872D}" type="presParOf" srcId="{B1A5C7A0-4AEC-4426-96CF-E6BD5C38D84B}" destId="{6464C125-3A09-40BE-88E7-9EE3CE8E3EB3}" srcOrd="5" destOrd="0" presId="urn:microsoft.com/office/officeart/2005/8/layout/list1"/>
    <dgm:cxn modelId="{A0022C0E-39B7-4CC6-A5BA-91A76ECACF1F}" type="presParOf" srcId="{B1A5C7A0-4AEC-4426-96CF-E6BD5C38D84B}" destId="{E669B7AF-DED7-4791-9199-7CCD052D4CB3}" srcOrd="6" destOrd="0" presId="urn:microsoft.com/office/officeart/2005/8/layout/list1"/>
    <dgm:cxn modelId="{26DE19BA-278D-402D-A61A-2D20443E9F8E}" type="presParOf" srcId="{B1A5C7A0-4AEC-4426-96CF-E6BD5C38D84B}" destId="{F8704D74-0C71-4FDD-87D2-26A041B2F1F4}" srcOrd="7" destOrd="0" presId="urn:microsoft.com/office/officeart/2005/8/layout/list1"/>
    <dgm:cxn modelId="{D775ABED-0BDC-4D64-87B8-6786C8AF016E}" type="presParOf" srcId="{B1A5C7A0-4AEC-4426-96CF-E6BD5C38D84B}" destId="{7862DA4C-C82E-487C-B230-08660A830FE5}" srcOrd="8" destOrd="0" presId="urn:microsoft.com/office/officeart/2005/8/layout/list1"/>
    <dgm:cxn modelId="{0E38E41B-3530-4E78-94B3-28C4DE112EDD}" type="presParOf" srcId="{7862DA4C-C82E-487C-B230-08660A830FE5}" destId="{34931BF3-AF45-4360-939E-B61CBF377C80}" srcOrd="0" destOrd="0" presId="urn:microsoft.com/office/officeart/2005/8/layout/list1"/>
    <dgm:cxn modelId="{C1530B96-A1DD-4D7A-A5B3-550CE0CD9F83}" type="presParOf" srcId="{7862DA4C-C82E-487C-B230-08660A830FE5}" destId="{9BADA2AF-27F4-4A68-A9E8-FEE9F9C06A1F}" srcOrd="1" destOrd="0" presId="urn:microsoft.com/office/officeart/2005/8/layout/list1"/>
    <dgm:cxn modelId="{AB11EE92-EA47-4AB3-8CB3-E9B26EC25930}" type="presParOf" srcId="{B1A5C7A0-4AEC-4426-96CF-E6BD5C38D84B}" destId="{0B67EAA0-F605-4730-B9EF-735F16228234}" srcOrd="9" destOrd="0" presId="urn:microsoft.com/office/officeart/2005/8/layout/list1"/>
    <dgm:cxn modelId="{53736202-0773-4F3B-93E3-8805FA388FD3}" type="presParOf" srcId="{B1A5C7A0-4AEC-4426-96CF-E6BD5C38D84B}" destId="{E02C3236-38D4-43DC-A042-0EE2B2E9CB02}" srcOrd="10" destOrd="0" presId="urn:microsoft.com/office/officeart/2005/8/layout/list1"/>
    <dgm:cxn modelId="{8107CF5D-2EC3-4BF0-A008-2701C67D92F7}" type="presParOf" srcId="{B1A5C7A0-4AEC-4426-96CF-E6BD5C38D84B}" destId="{F76AE3F6-544D-41EA-B880-84B3707D71FE}" srcOrd="11" destOrd="0" presId="urn:microsoft.com/office/officeart/2005/8/layout/list1"/>
    <dgm:cxn modelId="{1B3356A9-4F68-4E7D-A815-753A1BE4C659}" type="presParOf" srcId="{B1A5C7A0-4AEC-4426-96CF-E6BD5C38D84B}" destId="{0E0CAF29-199B-4A57-8BDB-D2A175625ECB}" srcOrd="12" destOrd="0" presId="urn:microsoft.com/office/officeart/2005/8/layout/list1"/>
    <dgm:cxn modelId="{E4207190-C7CD-4592-9154-F86FF5166558}" type="presParOf" srcId="{0E0CAF29-199B-4A57-8BDB-D2A175625ECB}" destId="{8CF9C066-E4B3-41DF-B405-B80FB84F9C8B}" srcOrd="0" destOrd="0" presId="urn:microsoft.com/office/officeart/2005/8/layout/list1"/>
    <dgm:cxn modelId="{B40574CB-6FB1-438C-A25F-157DB7EC3489}" type="presParOf" srcId="{0E0CAF29-199B-4A57-8BDB-D2A175625ECB}" destId="{3BEF915A-E362-465F-8B27-89A37313E2AF}" srcOrd="1" destOrd="0" presId="urn:microsoft.com/office/officeart/2005/8/layout/list1"/>
    <dgm:cxn modelId="{548BBD62-F2FD-4F78-9F30-C4BC5C85600C}" type="presParOf" srcId="{B1A5C7A0-4AEC-4426-96CF-E6BD5C38D84B}" destId="{54D1F9B7-9F8C-4B68-A728-795E75ED9C16}" srcOrd="13" destOrd="0" presId="urn:microsoft.com/office/officeart/2005/8/layout/list1"/>
    <dgm:cxn modelId="{912C45BC-DB03-484B-8792-026631C68B58}" type="presParOf" srcId="{B1A5C7A0-4AEC-4426-96CF-E6BD5C38D84B}" destId="{CE4E8019-2CD3-4D53-9A26-9748877B0E78}" srcOrd="14" destOrd="0" presId="urn:microsoft.com/office/officeart/2005/8/layout/list1"/>
    <dgm:cxn modelId="{B23EAF51-2D1A-4174-8F9B-5B75D23991F0}" type="presParOf" srcId="{B1A5C7A0-4AEC-4426-96CF-E6BD5C38D84B}" destId="{F63FC58B-D7C5-4628-8929-3A2C0596FB71}" srcOrd="15" destOrd="0" presId="urn:microsoft.com/office/officeart/2005/8/layout/list1"/>
    <dgm:cxn modelId="{B9ABE053-A7EF-4175-9231-69C641510023}" type="presParOf" srcId="{B1A5C7A0-4AEC-4426-96CF-E6BD5C38D84B}" destId="{4C0748A1-AD51-4E00-A5B0-9D5956B5369B}" srcOrd="16" destOrd="0" presId="urn:microsoft.com/office/officeart/2005/8/layout/list1"/>
    <dgm:cxn modelId="{01445575-A03F-4374-B6B7-C34464B69972}" type="presParOf" srcId="{4C0748A1-AD51-4E00-A5B0-9D5956B5369B}" destId="{D3EF9494-616F-44D2-A46C-02C9117CC152}" srcOrd="0" destOrd="0" presId="urn:microsoft.com/office/officeart/2005/8/layout/list1"/>
    <dgm:cxn modelId="{8426E841-A1E3-4FE3-862B-2A2B0D87D790}" type="presParOf" srcId="{4C0748A1-AD51-4E00-A5B0-9D5956B5369B}" destId="{45FA19BB-7FDF-44E9-A90C-C5B900EB6B7A}" srcOrd="1" destOrd="0" presId="urn:microsoft.com/office/officeart/2005/8/layout/list1"/>
    <dgm:cxn modelId="{E20754B0-F446-46A4-A7FD-6239C5AF6602}" type="presParOf" srcId="{B1A5C7A0-4AEC-4426-96CF-E6BD5C38D84B}" destId="{BEB92C6D-252C-4BCD-ACC5-B90ED789CA22}" srcOrd="17" destOrd="0" presId="urn:microsoft.com/office/officeart/2005/8/layout/list1"/>
    <dgm:cxn modelId="{C3C34397-1A7B-4ED8-9CA8-DA1DFEBEF67C}" type="presParOf" srcId="{B1A5C7A0-4AEC-4426-96CF-E6BD5C38D84B}" destId="{71A0ACD0-53C5-4E9C-B6CE-15075F0E1983}" srcOrd="18" destOrd="0" presId="urn:microsoft.com/office/officeart/2005/8/layout/list1"/>
    <dgm:cxn modelId="{53BC0234-AD50-4223-B62D-E5D0ED21E44F}" type="presParOf" srcId="{B1A5C7A0-4AEC-4426-96CF-E6BD5C38D84B}" destId="{B0A5E738-80B5-47DC-B33D-B542A59CAA1F}" srcOrd="19" destOrd="0" presId="urn:microsoft.com/office/officeart/2005/8/layout/list1"/>
    <dgm:cxn modelId="{F2EB4F15-1BB3-4781-85E4-C5332120E034}" type="presParOf" srcId="{B1A5C7A0-4AEC-4426-96CF-E6BD5C38D84B}" destId="{BB04E309-7502-4C11-828E-50FF3D0A89A1}" srcOrd="20" destOrd="0" presId="urn:microsoft.com/office/officeart/2005/8/layout/list1"/>
    <dgm:cxn modelId="{2052BCEF-FB7F-416B-93FF-6928FA98B51C}" type="presParOf" srcId="{BB04E309-7502-4C11-828E-50FF3D0A89A1}" destId="{2E7AC01D-EA51-4906-B782-93171AA1BD15}" srcOrd="0" destOrd="0" presId="urn:microsoft.com/office/officeart/2005/8/layout/list1"/>
    <dgm:cxn modelId="{E101A1FE-CCC6-4C3F-BABC-9DF070B80DB2}" type="presParOf" srcId="{BB04E309-7502-4C11-828E-50FF3D0A89A1}" destId="{2E369F10-F11C-4EB1-A56A-507C55F26DDA}" srcOrd="1" destOrd="0" presId="urn:microsoft.com/office/officeart/2005/8/layout/list1"/>
    <dgm:cxn modelId="{F6C48547-512D-4FAF-B155-C07969429BAF}" type="presParOf" srcId="{B1A5C7A0-4AEC-4426-96CF-E6BD5C38D84B}" destId="{4444D86F-F5D1-418A-8C51-719D9B2566F2}" srcOrd="21" destOrd="0" presId="urn:microsoft.com/office/officeart/2005/8/layout/list1"/>
    <dgm:cxn modelId="{396071CD-525C-4EE7-B498-00EA87369796}" type="presParOf" srcId="{B1A5C7A0-4AEC-4426-96CF-E6BD5C38D84B}" destId="{AAB88CBC-1E9B-4D20-91B7-4205E20930A3}" srcOrd="22" destOrd="0" presId="urn:microsoft.com/office/officeart/2005/8/layout/list1"/>
    <dgm:cxn modelId="{4BEFD9AA-14C9-4E9F-B4EE-98ACCB6036A7}" type="presParOf" srcId="{B1A5C7A0-4AEC-4426-96CF-E6BD5C38D84B}" destId="{2FAC2C64-8C35-46D2-9229-446471584F13}" srcOrd="23" destOrd="0" presId="urn:microsoft.com/office/officeart/2005/8/layout/list1"/>
    <dgm:cxn modelId="{F645661C-9BE2-4F5F-86BB-1B0C9C800009}" type="presParOf" srcId="{B1A5C7A0-4AEC-4426-96CF-E6BD5C38D84B}" destId="{5C08971E-EF5B-4DFB-A475-170F99C0B5C7}" srcOrd="24" destOrd="0" presId="urn:microsoft.com/office/officeart/2005/8/layout/list1"/>
    <dgm:cxn modelId="{B2219C26-A014-4AC1-A965-655F08C369DF}" type="presParOf" srcId="{5C08971E-EF5B-4DFB-A475-170F99C0B5C7}" destId="{A3FA40E7-B722-4975-A995-86505A373DFC}" srcOrd="0" destOrd="0" presId="urn:microsoft.com/office/officeart/2005/8/layout/list1"/>
    <dgm:cxn modelId="{FF51DFD4-FD69-491B-8927-9F8B215DD06F}" type="presParOf" srcId="{5C08971E-EF5B-4DFB-A475-170F99C0B5C7}" destId="{7443F61B-8648-4239-9305-1CEA99EA423E}" srcOrd="1" destOrd="0" presId="urn:microsoft.com/office/officeart/2005/8/layout/list1"/>
    <dgm:cxn modelId="{B56F361E-9A06-44F0-8C7A-810A5F124CFC}" type="presParOf" srcId="{B1A5C7A0-4AEC-4426-96CF-E6BD5C38D84B}" destId="{2035E3C4-9C74-4926-B743-AF0E4A502466}" srcOrd="25" destOrd="0" presId="urn:microsoft.com/office/officeart/2005/8/layout/list1"/>
    <dgm:cxn modelId="{80D9D635-CA0A-4639-B5FD-4A43AD3ADBE3}" type="presParOf" srcId="{B1A5C7A0-4AEC-4426-96CF-E6BD5C38D84B}" destId="{4698828F-4729-43A6-8D3A-50FDE5AADB5C}" srcOrd="26" destOrd="0" presId="urn:microsoft.com/office/officeart/2005/8/layout/list1"/>
    <dgm:cxn modelId="{510A25B2-2FFE-4AC3-913B-C46B559D62F6}" type="presParOf" srcId="{B1A5C7A0-4AEC-4426-96CF-E6BD5C38D84B}" destId="{F1F34854-9CF9-4376-813A-D9144374775E}" srcOrd="27" destOrd="0" presId="urn:microsoft.com/office/officeart/2005/8/layout/list1"/>
    <dgm:cxn modelId="{7439F8F2-4A24-4225-8753-BFCCFF513BFE}" type="presParOf" srcId="{B1A5C7A0-4AEC-4426-96CF-E6BD5C38D84B}" destId="{37F08365-A03A-4FFB-BBF2-CBDBAAE6AFAE}" srcOrd="28" destOrd="0" presId="urn:microsoft.com/office/officeart/2005/8/layout/list1"/>
    <dgm:cxn modelId="{DB2075B0-5361-4F4F-AE75-CE0EBEBDCF84}" type="presParOf" srcId="{37F08365-A03A-4FFB-BBF2-CBDBAAE6AFAE}" destId="{4318BDE9-8FE5-42FA-BC37-64E352D41073}" srcOrd="0" destOrd="0" presId="urn:microsoft.com/office/officeart/2005/8/layout/list1"/>
    <dgm:cxn modelId="{1D60BA04-3188-4199-9A28-B1C24CBFFDB0}" type="presParOf" srcId="{37F08365-A03A-4FFB-BBF2-CBDBAAE6AFAE}" destId="{FA979853-1C5A-4227-944B-C6DF214B1078}" srcOrd="1" destOrd="0" presId="urn:microsoft.com/office/officeart/2005/8/layout/list1"/>
    <dgm:cxn modelId="{0540D435-75A6-4961-AC9B-3F6FEB0A3A92}" type="presParOf" srcId="{B1A5C7A0-4AEC-4426-96CF-E6BD5C38D84B}" destId="{5337AE44-58BD-4B67-98CE-496BD34B17E9}" srcOrd="29" destOrd="0" presId="urn:microsoft.com/office/officeart/2005/8/layout/list1"/>
    <dgm:cxn modelId="{4B7A2E10-9F85-4EA8-97A1-F5FE937AE879}" type="presParOf" srcId="{B1A5C7A0-4AEC-4426-96CF-E6BD5C38D84B}" destId="{AA438EAD-589E-429B-BCE9-84041C9C97DE}" srcOrd="30" destOrd="0" presId="urn:microsoft.com/office/officeart/2005/8/layout/list1"/>
    <dgm:cxn modelId="{B6028BC2-0149-412A-82D1-62C4CA7A9606}" type="presParOf" srcId="{B1A5C7A0-4AEC-4426-96CF-E6BD5C38D84B}" destId="{3A865AFE-672C-497C-BCD2-B246242E8CEB}" srcOrd="31" destOrd="0" presId="urn:microsoft.com/office/officeart/2005/8/layout/list1"/>
    <dgm:cxn modelId="{1435CBF5-0DD6-43D1-9400-66EB7075CEA5}" type="presParOf" srcId="{B1A5C7A0-4AEC-4426-96CF-E6BD5C38D84B}" destId="{BD5E024B-9E42-4D6E-A08E-C25FAB0E6622}" srcOrd="32" destOrd="0" presId="urn:microsoft.com/office/officeart/2005/8/layout/list1"/>
    <dgm:cxn modelId="{4E8BDE7E-8665-46EA-A100-3BD0E65FB42E}" type="presParOf" srcId="{BD5E024B-9E42-4D6E-A08E-C25FAB0E6622}" destId="{181A9C13-E628-42FA-BCAD-6FA8993D908C}" srcOrd="0" destOrd="0" presId="urn:microsoft.com/office/officeart/2005/8/layout/list1"/>
    <dgm:cxn modelId="{2FA69B30-9E61-415B-BC71-C7D964C98F56}" type="presParOf" srcId="{BD5E024B-9E42-4D6E-A08E-C25FAB0E6622}" destId="{9F66D2D1-38BB-419C-A6E1-55A584A2C9B8}" srcOrd="1" destOrd="0" presId="urn:microsoft.com/office/officeart/2005/8/layout/list1"/>
    <dgm:cxn modelId="{87A01E62-FA0A-49AE-8F3F-BCE3C0728C41}" type="presParOf" srcId="{B1A5C7A0-4AEC-4426-96CF-E6BD5C38D84B}" destId="{A0BC9BEA-3A61-45B4-99AB-CF1AEBA7C760}" srcOrd="33" destOrd="0" presId="urn:microsoft.com/office/officeart/2005/8/layout/list1"/>
    <dgm:cxn modelId="{0F9FBB5E-2A8D-4CAA-95A7-90CA9A1042AC}" type="presParOf" srcId="{B1A5C7A0-4AEC-4426-96CF-E6BD5C38D84B}" destId="{4617A151-0002-4491-99D7-499A4457FDC8}" srcOrd="34" destOrd="0" presId="urn:microsoft.com/office/officeart/2005/8/layout/list1"/>
    <dgm:cxn modelId="{0B0DA746-DCAF-4378-B104-BB612BB999AA}" type="presParOf" srcId="{B1A5C7A0-4AEC-4426-96CF-E6BD5C38D84B}" destId="{34F12821-6ECC-4BC5-B506-95B31424B55D}" srcOrd="35" destOrd="0" presId="urn:microsoft.com/office/officeart/2005/8/layout/list1"/>
    <dgm:cxn modelId="{9D117CFE-C669-4116-A7EB-17909BE8DA2D}" type="presParOf" srcId="{B1A5C7A0-4AEC-4426-96CF-E6BD5C38D84B}" destId="{913D96BE-66BF-4846-80F1-08042B56BA95}" srcOrd="36" destOrd="0" presId="urn:microsoft.com/office/officeart/2005/8/layout/list1"/>
    <dgm:cxn modelId="{39066283-EB26-4FD9-AAE9-A8E92E8A0A03}" type="presParOf" srcId="{913D96BE-66BF-4846-80F1-08042B56BA95}" destId="{98674F57-6A34-47B0-9F2A-79264A57BAB5}" srcOrd="0" destOrd="0" presId="urn:microsoft.com/office/officeart/2005/8/layout/list1"/>
    <dgm:cxn modelId="{B22F9283-5768-4B74-90A7-774CC4E94D84}" type="presParOf" srcId="{913D96BE-66BF-4846-80F1-08042B56BA95}" destId="{40BB3165-DB17-4A82-A5D6-2A8B8EA12984}" srcOrd="1" destOrd="0" presId="urn:microsoft.com/office/officeart/2005/8/layout/list1"/>
    <dgm:cxn modelId="{372971D0-8344-4EDB-9183-712466D173EF}" type="presParOf" srcId="{B1A5C7A0-4AEC-4426-96CF-E6BD5C38D84B}" destId="{990A7A70-29C1-4D4A-AF28-77A1DF5112DD}" srcOrd="37" destOrd="0" presId="urn:microsoft.com/office/officeart/2005/8/layout/list1"/>
    <dgm:cxn modelId="{56CB9626-8919-477B-BD8C-B59FC39D8D44}" type="presParOf" srcId="{B1A5C7A0-4AEC-4426-96CF-E6BD5C38D84B}" destId="{8D312259-542E-4EFF-B0A7-7EDD91B811A9}" srcOrd="38" destOrd="0" presId="urn:microsoft.com/office/officeart/2005/8/layout/list1"/>
    <dgm:cxn modelId="{54A2A885-95AE-4BDF-8F16-AE71EEF24ACA}" type="presParOf" srcId="{B1A5C7A0-4AEC-4426-96CF-E6BD5C38D84B}" destId="{FB9E50A9-7D32-413D-924C-9FB926EAC60B}" srcOrd="39" destOrd="0" presId="urn:microsoft.com/office/officeart/2005/8/layout/list1"/>
    <dgm:cxn modelId="{E27DF16F-4A3F-483C-85AD-1A162573B426}" type="presParOf" srcId="{B1A5C7A0-4AEC-4426-96CF-E6BD5C38D84B}" destId="{504DEB4C-153C-4704-87B4-F330F083A8E2}" srcOrd="40" destOrd="0" presId="urn:microsoft.com/office/officeart/2005/8/layout/list1"/>
    <dgm:cxn modelId="{93C35C85-4032-4322-A461-C1AA89AB8DB6}" type="presParOf" srcId="{504DEB4C-153C-4704-87B4-F330F083A8E2}" destId="{F4470F75-B51E-44C1-B714-3F176E364DBF}" srcOrd="0" destOrd="0" presId="urn:microsoft.com/office/officeart/2005/8/layout/list1"/>
    <dgm:cxn modelId="{83B0CE6D-6E90-438B-B214-7B8E78E8239D}" type="presParOf" srcId="{504DEB4C-153C-4704-87B4-F330F083A8E2}" destId="{7203BA2C-E0AB-4C92-B5BC-5214108633FE}" srcOrd="1" destOrd="0" presId="urn:microsoft.com/office/officeart/2005/8/layout/list1"/>
    <dgm:cxn modelId="{D9449A0B-127D-48CF-8117-FC4FE519CB5F}" type="presParOf" srcId="{B1A5C7A0-4AEC-4426-96CF-E6BD5C38D84B}" destId="{8B08D997-CF81-4045-807A-0302008CCFB9}" srcOrd="41" destOrd="0" presId="urn:microsoft.com/office/officeart/2005/8/layout/list1"/>
    <dgm:cxn modelId="{8FE1BB1D-61F5-49D5-B46A-E00F6ACB1DD9}" type="presParOf" srcId="{B1A5C7A0-4AEC-4426-96CF-E6BD5C38D84B}" destId="{D3D1FB43-BE86-4811-9E4F-CBDA5258CBA6}" srcOrd="4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C5E55C-1E40-458D-AE42-032D9C316DE4}" type="doc">
      <dgm:prSet loTypeId="urn:microsoft.com/office/officeart/2018/2/layout/Icon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B5FB219E-A0F8-4B97-A435-7E5FE36DE249}">
      <dgm:prSet/>
      <dgm:spPr/>
      <dgm:t>
        <a:bodyPr/>
        <a:lstStyle/>
        <a:p>
          <a:r>
            <a:rPr lang="en-US"/>
            <a:t>Site Classification</a:t>
          </a:r>
        </a:p>
      </dgm:t>
    </dgm:pt>
    <dgm:pt modelId="{114A08EA-BDA5-45F2-B5AA-1D0657763397}" type="parTrans" cxnId="{B9CD754A-0556-4644-B0A0-BE30C35F4D56}">
      <dgm:prSet/>
      <dgm:spPr/>
      <dgm:t>
        <a:bodyPr/>
        <a:lstStyle/>
        <a:p>
          <a:endParaRPr lang="en-US"/>
        </a:p>
      </dgm:t>
    </dgm:pt>
    <dgm:pt modelId="{E7A2F9BD-89E1-4FCA-92A2-70CF4A0BE731}" type="sibTrans" cxnId="{B9CD754A-0556-4644-B0A0-BE30C35F4D56}">
      <dgm:prSet/>
      <dgm:spPr/>
      <dgm:t>
        <a:bodyPr/>
        <a:lstStyle/>
        <a:p>
          <a:endParaRPr lang="en-US"/>
        </a:p>
      </dgm:t>
    </dgm:pt>
    <dgm:pt modelId="{EB3EFFAA-5E4C-4902-BA24-B7D8E42796CB}">
      <dgm:prSet/>
      <dgm:spPr/>
      <dgm:t>
        <a:bodyPr/>
        <a:lstStyle/>
        <a:p>
          <a:r>
            <a:rPr lang="en-US"/>
            <a:t>Integrate with Microsoft Info Protection policy labels with rules around retention, conditional access, etc</a:t>
          </a:r>
        </a:p>
      </dgm:t>
    </dgm:pt>
    <dgm:pt modelId="{F1075841-8C0A-40FA-B8DE-D30C010E44B1}" type="parTrans" cxnId="{EEA83873-C6E5-4B46-9A5C-0BB827D40F16}">
      <dgm:prSet/>
      <dgm:spPr/>
      <dgm:t>
        <a:bodyPr/>
        <a:lstStyle/>
        <a:p>
          <a:endParaRPr lang="en-US"/>
        </a:p>
      </dgm:t>
    </dgm:pt>
    <dgm:pt modelId="{FC4FA55D-A55D-4B6D-9C40-DE9F193DFDA5}" type="sibTrans" cxnId="{EEA83873-C6E5-4B46-9A5C-0BB827D40F16}">
      <dgm:prSet/>
      <dgm:spPr/>
      <dgm:t>
        <a:bodyPr/>
        <a:lstStyle/>
        <a:p>
          <a:endParaRPr lang="en-US"/>
        </a:p>
      </dgm:t>
    </dgm:pt>
    <dgm:pt modelId="{97FECF3D-4C52-437D-AC22-10577CA9DB40}" type="pres">
      <dgm:prSet presAssocID="{AAC5E55C-1E40-458D-AE42-032D9C316DE4}" presName="root" presStyleCnt="0">
        <dgm:presLayoutVars>
          <dgm:dir/>
          <dgm:resizeHandles val="exact"/>
        </dgm:presLayoutVars>
      </dgm:prSet>
      <dgm:spPr/>
    </dgm:pt>
    <dgm:pt modelId="{0D95816C-1943-4A17-8F0D-A7BD3298DA9A}" type="pres">
      <dgm:prSet presAssocID="{B5FB219E-A0F8-4B97-A435-7E5FE36DE249}" presName="compNode" presStyleCnt="0"/>
      <dgm:spPr/>
    </dgm:pt>
    <dgm:pt modelId="{3F1BD889-6A3F-4C8D-9584-7C852EFF721E}" type="pres">
      <dgm:prSet presAssocID="{B5FB219E-A0F8-4B97-A435-7E5FE36DE2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gnpost"/>
        </a:ext>
      </dgm:extLst>
    </dgm:pt>
    <dgm:pt modelId="{7137FA2F-D91A-43DF-A4B7-43AE3B3497F1}" type="pres">
      <dgm:prSet presAssocID="{B5FB219E-A0F8-4B97-A435-7E5FE36DE249}" presName="spaceRect" presStyleCnt="0"/>
      <dgm:spPr/>
    </dgm:pt>
    <dgm:pt modelId="{0A01F23E-EC86-42DB-BE80-08AF480AB35B}" type="pres">
      <dgm:prSet presAssocID="{B5FB219E-A0F8-4B97-A435-7E5FE36DE249}" presName="textRect" presStyleLbl="revTx" presStyleIdx="0" presStyleCnt="2">
        <dgm:presLayoutVars>
          <dgm:chMax val="1"/>
          <dgm:chPref val="1"/>
        </dgm:presLayoutVars>
      </dgm:prSet>
      <dgm:spPr/>
    </dgm:pt>
    <dgm:pt modelId="{3E2CC5BF-D01D-463D-809A-849E450D31E1}" type="pres">
      <dgm:prSet presAssocID="{E7A2F9BD-89E1-4FCA-92A2-70CF4A0BE731}" presName="sibTrans" presStyleCnt="0"/>
      <dgm:spPr/>
    </dgm:pt>
    <dgm:pt modelId="{66399B5C-796E-4CCB-97B5-7B67194FB635}" type="pres">
      <dgm:prSet presAssocID="{EB3EFFAA-5E4C-4902-BA24-B7D8E42796CB}" presName="compNode" presStyleCnt="0"/>
      <dgm:spPr/>
    </dgm:pt>
    <dgm:pt modelId="{FED94DAE-E1CA-4ECB-8882-90BFAD47C1A0}" type="pres">
      <dgm:prSet presAssocID="{EB3EFFAA-5E4C-4902-BA24-B7D8E42796C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8ADAF6F-07F7-48E1-A526-716D1569A7BD}" type="pres">
      <dgm:prSet presAssocID="{EB3EFFAA-5E4C-4902-BA24-B7D8E42796CB}" presName="spaceRect" presStyleCnt="0"/>
      <dgm:spPr/>
    </dgm:pt>
    <dgm:pt modelId="{36C3A955-065D-4682-8882-856864E7DCA0}" type="pres">
      <dgm:prSet presAssocID="{EB3EFFAA-5E4C-4902-BA24-B7D8E42796CB}" presName="textRect" presStyleLbl="revTx" presStyleIdx="1" presStyleCnt="2">
        <dgm:presLayoutVars>
          <dgm:chMax val="1"/>
          <dgm:chPref val="1"/>
        </dgm:presLayoutVars>
      </dgm:prSet>
      <dgm:spPr/>
    </dgm:pt>
  </dgm:ptLst>
  <dgm:cxnLst>
    <dgm:cxn modelId="{C7ADD43E-90C9-481A-82DB-F5467AB37E27}" type="presOf" srcId="{B5FB219E-A0F8-4B97-A435-7E5FE36DE249}" destId="{0A01F23E-EC86-42DB-BE80-08AF480AB35B}" srcOrd="0" destOrd="0" presId="urn:microsoft.com/office/officeart/2018/2/layout/IconLabelList"/>
    <dgm:cxn modelId="{C4A25964-6E23-400B-AFF8-10137DA20C9E}" type="presOf" srcId="{AAC5E55C-1E40-458D-AE42-032D9C316DE4}" destId="{97FECF3D-4C52-437D-AC22-10577CA9DB40}" srcOrd="0" destOrd="0" presId="urn:microsoft.com/office/officeart/2018/2/layout/IconLabelList"/>
    <dgm:cxn modelId="{B9CD754A-0556-4644-B0A0-BE30C35F4D56}" srcId="{AAC5E55C-1E40-458D-AE42-032D9C316DE4}" destId="{B5FB219E-A0F8-4B97-A435-7E5FE36DE249}" srcOrd="0" destOrd="0" parTransId="{114A08EA-BDA5-45F2-B5AA-1D0657763397}" sibTransId="{E7A2F9BD-89E1-4FCA-92A2-70CF4A0BE731}"/>
    <dgm:cxn modelId="{EEA83873-C6E5-4B46-9A5C-0BB827D40F16}" srcId="{AAC5E55C-1E40-458D-AE42-032D9C316DE4}" destId="{EB3EFFAA-5E4C-4902-BA24-B7D8E42796CB}" srcOrd="1" destOrd="0" parTransId="{F1075841-8C0A-40FA-B8DE-D30C010E44B1}" sibTransId="{FC4FA55D-A55D-4B6D-9C40-DE9F193DFDA5}"/>
    <dgm:cxn modelId="{ABBD2BC8-D14F-4332-8B7A-8E06812B9C4A}" type="presOf" srcId="{EB3EFFAA-5E4C-4902-BA24-B7D8E42796CB}" destId="{36C3A955-065D-4682-8882-856864E7DCA0}" srcOrd="0" destOrd="0" presId="urn:microsoft.com/office/officeart/2018/2/layout/IconLabelList"/>
    <dgm:cxn modelId="{56080A4A-0612-43AD-A98B-A6284566397F}" type="presParOf" srcId="{97FECF3D-4C52-437D-AC22-10577CA9DB40}" destId="{0D95816C-1943-4A17-8F0D-A7BD3298DA9A}" srcOrd="0" destOrd="0" presId="urn:microsoft.com/office/officeart/2018/2/layout/IconLabelList"/>
    <dgm:cxn modelId="{C92291A6-7278-4B79-A795-0DC954A571CE}" type="presParOf" srcId="{0D95816C-1943-4A17-8F0D-A7BD3298DA9A}" destId="{3F1BD889-6A3F-4C8D-9584-7C852EFF721E}" srcOrd="0" destOrd="0" presId="urn:microsoft.com/office/officeart/2018/2/layout/IconLabelList"/>
    <dgm:cxn modelId="{5F3AF6A5-EB4D-4A80-A798-181A92086FC8}" type="presParOf" srcId="{0D95816C-1943-4A17-8F0D-A7BD3298DA9A}" destId="{7137FA2F-D91A-43DF-A4B7-43AE3B3497F1}" srcOrd="1" destOrd="0" presId="urn:microsoft.com/office/officeart/2018/2/layout/IconLabelList"/>
    <dgm:cxn modelId="{C6199D06-BA09-44E3-B36A-9DFD5B5CD3C2}" type="presParOf" srcId="{0D95816C-1943-4A17-8F0D-A7BD3298DA9A}" destId="{0A01F23E-EC86-42DB-BE80-08AF480AB35B}" srcOrd="2" destOrd="0" presId="urn:microsoft.com/office/officeart/2018/2/layout/IconLabelList"/>
    <dgm:cxn modelId="{F481D831-3452-4A3C-AA71-E4CB069A68FF}" type="presParOf" srcId="{97FECF3D-4C52-437D-AC22-10577CA9DB40}" destId="{3E2CC5BF-D01D-463D-809A-849E450D31E1}" srcOrd="1" destOrd="0" presId="urn:microsoft.com/office/officeart/2018/2/layout/IconLabelList"/>
    <dgm:cxn modelId="{307B5A78-B6C5-4EDD-A774-CDA6BE9FC553}" type="presParOf" srcId="{97FECF3D-4C52-437D-AC22-10577CA9DB40}" destId="{66399B5C-796E-4CCB-97B5-7B67194FB635}" srcOrd="2" destOrd="0" presId="urn:microsoft.com/office/officeart/2018/2/layout/IconLabelList"/>
    <dgm:cxn modelId="{C76B0CC4-F1F8-42A6-9E52-9CD3B8FE3D19}" type="presParOf" srcId="{66399B5C-796E-4CCB-97B5-7B67194FB635}" destId="{FED94DAE-E1CA-4ECB-8882-90BFAD47C1A0}" srcOrd="0" destOrd="0" presId="urn:microsoft.com/office/officeart/2018/2/layout/IconLabelList"/>
    <dgm:cxn modelId="{2F67CDBB-7236-47A4-A5BB-2655C9BC5998}" type="presParOf" srcId="{66399B5C-796E-4CCB-97B5-7B67194FB635}" destId="{78ADAF6F-07F7-48E1-A526-716D1569A7BD}" srcOrd="1" destOrd="0" presId="urn:microsoft.com/office/officeart/2018/2/layout/IconLabelList"/>
    <dgm:cxn modelId="{9584620E-F84B-4C63-8085-33EFCC92A066}" type="presParOf" srcId="{66399B5C-796E-4CCB-97B5-7B67194FB635}" destId="{36C3A955-065D-4682-8882-856864E7DCA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A1F4B-CA8C-4FD6-934E-64C82F2F1F37}">
      <dsp:nvSpPr>
        <dsp:cNvPr id="0" name=""/>
        <dsp:cNvSpPr/>
      </dsp:nvSpPr>
      <dsp:spPr>
        <a:xfrm>
          <a:off x="1424167" y="379402"/>
          <a:ext cx="1354271" cy="13542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D5A91D-0CC5-470C-A028-C51281CACF4D}">
      <dsp:nvSpPr>
        <dsp:cNvPr id="0" name=""/>
        <dsp:cNvSpPr/>
      </dsp:nvSpPr>
      <dsp:spPr>
        <a:xfrm>
          <a:off x="623116" y="1964217"/>
          <a:ext cx="2956374" cy="203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Countdown Timer Web Part - Show a countdown timer to important launch dates, key meetings, campaign ends, etc. on their site home page, within subpages and/or within a news article on team sites, communication sites and hub sites.</a:t>
          </a:r>
        </a:p>
      </dsp:txBody>
      <dsp:txXfrm>
        <a:off x="623116" y="1964217"/>
        <a:ext cx="2956374" cy="2037048"/>
      </dsp:txXfrm>
    </dsp:sp>
    <dsp:sp modelId="{D278294D-AF44-407C-8BDC-491322CBC21E}">
      <dsp:nvSpPr>
        <dsp:cNvPr id="0" name=""/>
        <dsp:cNvSpPr/>
      </dsp:nvSpPr>
      <dsp:spPr>
        <a:xfrm>
          <a:off x="4799302" y="379402"/>
          <a:ext cx="1354271" cy="135427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A1258-808D-4263-8466-E805729948DA}">
      <dsp:nvSpPr>
        <dsp:cNvPr id="0" name=""/>
        <dsp:cNvSpPr/>
      </dsp:nvSpPr>
      <dsp:spPr>
        <a:xfrm>
          <a:off x="3894490" y="1964217"/>
          <a:ext cx="3163896" cy="203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Enable communication site experience at the root of a tenant - It’s time for this to be a real place to communicate. New tenants will automatically receive modern sites.</a:t>
          </a:r>
        </a:p>
      </dsp:txBody>
      <dsp:txXfrm>
        <a:off x="3894490" y="1964217"/>
        <a:ext cx="3163896" cy="2037048"/>
      </dsp:txXfrm>
    </dsp:sp>
    <dsp:sp modelId="{57B9757B-E4E7-4139-BD49-6F7844074F0C}">
      <dsp:nvSpPr>
        <dsp:cNvPr id="0" name=""/>
        <dsp:cNvSpPr/>
      </dsp:nvSpPr>
      <dsp:spPr>
        <a:xfrm>
          <a:off x="8122660" y="379402"/>
          <a:ext cx="1354271" cy="13542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D853AE-447F-4F04-B809-735F16E8BAAB}">
      <dsp:nvSpPr>
        <dsp:cNvPr id="0" name=""/>
        <dsp:cNvSpPr/>
      </dsp:nvSpPr>
      <dsp:spPr>
        <a:xfrm>
          <a:off x="7373386" y="1964217"/>
          <a:ext cx="2852820" cy="203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Part to Part communication - </a:t>
          </a:r>
          <a:r>
            <a:rPr lang="en-US" sz="1600" b="0" i="0" u="none" kern="1200" dirty="0"/>
            <a:t>web parts talk to other web parts and your pages and experiences become more dynamic with data and interactive</a:t>
          </a:r>
          <a:endParaRPr lang="en-US" sz="1600" kern="1200" dirty="0"/>
        </a:p>
      </dsp:txBody>
      <dsp:txXfrm>
        <a:off x="7373386" y="1964217"/>
        <a:ext cx="2852820" cy="2037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DFBBF-B6DA-419E-B594-8294D8C38629}">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AD7EBA7-FCBE-4069-97A3-DC8EC60CBE65}">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SharePoint web parts as tabs in Teams</a:t>
          </a:r>
        </a:p>
      </dsp:txBody>
      <dsp:txXfrm>
        <a:off x="559800" y="3022743"/>
        <a:ext cx="4320000" cy="720000"/>
      </dsp:txXfrm>
    </dsp:sp>
    <dsp:sp modelId="{789753E0-EE97-46AB-B3A9-8770312FB083}">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F0134AA-EA02-4F0E-B1E2-4FC1E1B5279D}">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Teams connectors as SharePoint web parts for pages and news </a:t>
          </a:r>
        </a:p>
      </dsp:txBody>
      <dsp:txXfrm>
        <a:off x="5635800" y="3022743"/>
        <a:ext cx="432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8B4B4-D4D4-4581-BE99-7EABD4399993}">
      <dsp:nvSpPr>
        <dsp:cNvPr id="0" name=""/>
        <dsp:cNvSpPr/>
      </dsp:nvSpPr>
      <dsp:spPr>
        <a:xfrm>
          <a:off x="0" y="1417"/>
          <a:ext cx="3363974" cy="7184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9F861-4EA9-4637-A953-661E0BDD7874}">
      <dsp:nvSpPr>
        <dsp:cNvPr id="0" name=""/>
        <dsp:cNvSpPr/>
      </dsp:nvSpPr>
      <dsp:spPr>
        <a:xfrm>
          <a:off x="217340" y="163075"/>
          <a:ext cx="395164" cy="3951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B9F0F1-CEE7-41D3-8E6A-74C515480C58}">
      <dsp:nvSpPr>
        <dsp:cNvPr id="0" name=""/>
        <dsp:cNvSpPr/>
      </dsp:nvSpPr>
      <dsp:spPr>
        <a:xfrm>
          <a:off x="829846" y="1417"/>
          <a:ext cx="2534127" cy="71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39" tIns="76039" rIns="76039" bIns="76039" numCol="1" spcCol="1270" anchor="ctr" anchorCtr="0">
          <a:noAutofit/>
        </a:bodyPr>
        <a:lstStyle/>
        <a:p>
          <a:pPr marL="0" lvl="0" indent="0" algn="l" defTabSz="755650">
            <a:lnSpc>
              <a:spcPct val="100000"/>
            </a:lnSpc>
            <a:spcBef>
              <a:spcPct val="0"/>
            </a:spcBef>
            <a:spcAft>
              <a:spcPct val="35000"/>
            </a:spcAft>
            <a:buNone/>
          </a:pPr>
          <a:r>
            <a:rPr lang="en-US" sz="1700" kern="1200" dirty="0"/>
            <a:t>Enable on devices by default</a:t>
          </a:r>
        </a:p>
      </dsp:txBody>
      <dsp:txXfrm>
        <a:off x="829846" y="1417"/>
        <a:ext cx="2534127" cy="718481"/>
      </dsp:txXfrm>
    </dsp:sp>
    <dsp:sp modelId="{39ED6A26-5752-40A7-AAF6-8FA039CE080B}">
      <dsp:nvSpPr>
        <dsp:cNvPr id="0" name=""/>
        <dsp:cNvSpPr/>
      </dsp:nvSpPr>
      <dsp:spPr>
        <a:xfrm>
          <a:off x="0" y="899519"/>
          <a:ext cx="3363974" cy="718481"/>
        </a:xfrm>
        <a:prstGeom prst="roundRect">
          <a:avLst>
            <a:gd name="adj" fmla="val 1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dsp:style>
    </dsp:sp>
    <dsp:sp modelId="{BAFDFBAB-53A3-4344-9D47-55C41025DB0F}">
      <dsp:nvSpPr>
        <dsp:cNvPr id="0" name=""/>
        <dsp:cNvSpPr/>
      </dsp:nvSpPr>
      <dsp:spPr>
        <a:xfrm>
          <a:off x="217340" y="1061177"/>
          <a:ext cx="395164" cy="3951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47B8A8-86F0-4D11-B46B-71BAC9CC4CDC}">
      <dsp:nvSpPr>
        <dsp:cNvPr id="0" name=""/>
        <dsp:cNvSpPr/>
      </dsp:nvSpPr>
      <dsp:spPr>
        <a:xfrm>
          <a:off x="829846" y="899519"/>
          <a:ext cx="2534127" cy="71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39" tIns="76039" rIns="76039" bIns="76039" numCol="1" spcCol="1270" anchor="ctr" anchorCtr="0">
          <a:noAutofit/>
        </a:bodyPr>
        <a:lstStyle/>
        <a:p>
          <a:pPr marL="0" lvl="0" indent="0" algn="l" defTabSz="755650">
            <a:lnSpc>
              <a:spcPct val="100000"/>
            </a:lnSpc>
            <a:spcBef>
              <a:spcPct val="0"/>
            </a:spcBef>
            <a:spcAft>
              <a:spcPct val="35000"/>
            </a:spcAft>
            <a:buNone/>
          </a:pPr>
          <a:r>
            <a:rPr lang="en-US" sz="1700" kern="1200"/>
            <a:t>Select folders or files to always be locally available</a:t>
          </a:r>
        </a:p>
      </dsp:txBody>
      <dsp:txXfrm>
        <a:off x="829846" y="899519"/>
        <a:ext cx="2534127" cy="718481"/>
      </dsp:txXfrm>
    </dsp:sp>
    <dsp:sp modelId="{0324F81B-664B-47CD-9EBB-D59B7C7160D3}">
      <dsp:nvSpPr>
        <dsp:cNvPr id="0" name=""/>
        <dsp:cNvSpPr/>
      </dsp:nvSpPr>
      <dsp:spPr>
        <a:xfrm>
          <a:off x="0" y="1797621"/>
          <a:ext cx="3363974" cy="718481"/>
        </a:xfrm>
        <a:prstGeom prst="roundRect">
          <a:avLst>
            <a:gd name="adj" fmla="val 1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dsp:style>
    </dsp:sp>
    <dsp:sp modelId="{59D727A3-FAA8-4D98-AA70-56A1E53C3D2A}">
      <dsp:nvSpPr>
        <dsp:cNvPr id="0" name=""/>
        <dsp:cNvSpPr/>
      </dsp:nvSpPr>
      <dsp:spPr>
        <a:xfrm>
          <a:off x="217340" y="1959279"/>
          <a:ext cx="395164" cy="3951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16C3EF-FDF1-4BB7-A5A4-C32F9838DB21}">
      <dsp:nvSpPr>
        <dsp:cNvPr id="0" name=""/>
        <dsp:cNvSpPr/>
      </dsp:nvSpPr>
      <dsp:spPr>
        <a:xfrm>
          <a:off x="829846" y="1797621"/>
          <a:ext cx="2534127" cy="71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39" tIns="76039" rIns="76039" bIns="76039" numCol="1" spcCol="1270" anchor="ctr" anchorCtr="0">
          <a:noAutofit/>
        </a:bodyPr>
        <a:lstStyle/>
        <a:p>
          <a:pPr marL="0" lvl="0" indent="0" algn="l" defTabSz="755650">
            <a:lnSpc>
              <a:spcPct val="100000"/>
            </a:lnSpc>
            <a:spcBef>
              <a:spcPct val="0"/>
            </a:spcBef>
            <a:spcAft>
              <a:spcPct val="35000"/>
            </a:spcAft>
            <a:buNone/>
          </a:pPr>
          <a:r>
            <a:rPr lang="en-US" sz="1700" kern="1200"/>
            <a:t>Block apps from downloading files</a:t>
          </a:r>
        </a:p>
      </dsp:txBody>
      <dsp:txXfrm>
        <a:off x="829846" y="1797621"/>
        <a:ext cx="2534127" cy="718481"/>
      </dsp:txXfrm>
    </dsp:sp>
    <dsp:sp modelId="{77E466B3-1A67-4DB0-A897-78768B913485}">
      <dsp:nvSpPr>
        <dsp:cNvPr id="0" name=""/>
        <dsp:cNvSpPr/>
      </dsp:nvSpPr>
      <dsp:spPr>
        <a:xfrm>
          <a:off x="0" y="2695722"/>
          <a:ext cx="3363974" cy="718481"/>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67150D80-8124-4C96-BC44-9030450DAF92}">
      <dsp:nvSpPr>
        <dsp:cNvPr id="0" name=""/>
        <dsp:cNvSpPr/>
      </dsp:nvSpPr>
      <dsp:spPr>
        <a:xfrm>
          <a:off x="217340" y="2857381"/>
          <a:ext cx="395164" cy="3951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2651F4-9B1C-4387-A1C4-39619E778F04}">
      <dsp:nvSpPr>
        <dsp:cNvPr id="0" name=""/>
        <dsp:cNvSpPr/>
      </dsp:nvSpPr>
      <dsp:spPr>
        <a:xfrm>
          <a:off x="829846" y="2695722"/>
          <a:ext cx="2534127" cy="718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39" tIns="76039" rIns="76039" bIns="76039" numCol="1" spcCol="1270" anchor="ctr" anchorCtr="0">
          <a:noAutofit/>
        </a:bodyPr>
        <a:lstStyle/>
        <a:p>
          <a:pPr marL="0" lvl="0" indent="0" algn="l" defTabSz="755650">
            <a:lnSpc>
              <a:spcPct val="100000"/>
            </a:lnSpc>
            <a:spcBef>
              <a:spcPct val="0"/>
            </a:spcBef>
            <a:spcAft>
              <a:spcPct val="35000"/>
            </a:spcAft>
            <a:buNone/>
          </a:pPr>
          <a:r>
            <a:rPr lang="en-US" sz="1700" kern="1200"/>
            <a:t>Storage sense integration (Windows)</a:t>
          </a:r>
        </a:p>
      </dsp:txBody>
      <dsp:txXfrm>
        <a:off x="829846" y="2695722"/>
        <a:ext cx="2534127" cy="718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4E2EE-B060-4DAF-9202-48C58B087C7D}">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DD2756A-CA30-43D9-A0CB-FEDD87ABCF6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3655EDE-B443-4D4D-AC4C-41ED3F7A6920}">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Blog: </a:t>
          </a:r>
          <a:r>
            <a:rPr lang="en-US" sz="2500" kern="1200">
              <a:hlinkClick xmlns:r="http://schemas.openxmlformats.org/officeDocument/2006/relationships" r:id="rId3"/>
            </a:rPr>
            <a:t>OneDrive Announcements at Ignite 2018</a:t>
          </a:r>
          <a:endParaRPr lang="en-US" sz="2500" kern="1200"/>
        </a:p>
      </dsp:txBody>
      <dsp:txXfrm>
        <a:off x="1435590" y="531"/>
        <a:ext cx="9080009" cy="1242935"/>
      </dsp:txXfrm>
    </dsp:sp>
    <dsp:sp modelId="{49D55229-17DA-4AAE-AF94-014C503094D4}">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80145C0-BBDF-4E5C-BC70-7DC0410E714F}">
      <dsp:nvSpPr>
        <dsp:cNvPr id="0" name=""/>
        <dsp:cNvSpPr/>
      </dsp:nvSpPr>
      <dsp:spPr>
        <a:xfrm>
          <a:off x="375988" y="1833861"/>
          <a:ext cx="683614" cy="6836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B013962-B7C2-4DC2-85C6-8B04665F995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Documentation: </a:t>
          </a:r>
          <a:r>
            <a:rPr lang="en-US" sz="2500" kern="1200">
              <a:hlinkClick xmlns:r="http://schemas.openxmlformats.org/officeDocument/2006/relationships" r:id="rId6"/>
            </a:rPr>
            <a:t>IT Pro OneDrive Deployment Guide</a:t>
          </a:r>
          <a:endParaRPr lang="en-US" sz="2500" kern="1200"/>
        </a:p>
      </dsp:txBody>
      <dsp:txXfrm>
        <a:off x="1435590" y="1554201"/>
        <a:ext cx="9080009" cy="1242935"/>
      </dsp:txXfrm>
    </dsp:sp>
    <dsp:sp modelId="{BBB59D69-1D40-4B7E-8821-B3F5CB166B84}">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77BF7BA-B51C-40EE-B0D3-7E2A76D8B1F7}">
      <dsp:nvSpPr>
        <dsp:cNvPr id="0" name=""/>
        <dsp:cNvSpPr/>
      </dsp:nvSpPr>
      <dsp:spPr>
        <a:xfrm>
          <a:off x="375988" y="3387531"/>
          <a:ext cx="683614" cy="6836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8C95CA3-0E7E-46A3-AC8D-85E59CD4659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Documentation: </a:t>
          </a:r>
          <a:r>
            <a:rPr lang="en-US" sz="2500" kern="1200">
              <a:hlinkClick xmlns:r="http://schemas.openxmlformats.org/officeDocument/2006/relationships" r:id="rId9"/>
            </a:rPr>
            <a:t>OneDrive Help Center</a:t>
          </a:r>
          <a:endParaRPr lang="en-US" sz="2500" kern="1200"/>
        </a:p>
      </dsp:txBody>
      <dsp:txXfrm>
        <a:off x="1435590" y="3107870"/>
        <a:ext cx="9080009"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6A388-EC6E-45A0-BABF-76D718FE65AC}">
      <dsp:nvSpPr>
        <dsp:cNvPr id="0" name=""/>
        <dsp:cNvSpPr/>
      </dsp:nvSpPr>
      <dsp:spPr>
        <a:xfrm>
          <a:off x="0" y="2324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F3714B-1326-4754-8FF3-11F7E94417AD}">
      <dsp:nvSpPr>
        <dsp:cNvPr id="0" name=""/>
        <dsp:cNvSpPr/>
      </dsp:nvSpPr>
      <dsp:spPr>
        <a:xfrm>
          <a:off x="135442" y="848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ISO 27011</a:t>
          </a:r>
        </a:p>
      </dsp:txBody>
      <dsp:txXfrm>
        <a:off x="149852" y="99309"/>
        <a:ext cx="1867375" cy="266380"/>
      </dsp:txXfrm>
    </dsp:sp>
    <dsp:sp modelId="{E669B7AF-DED7-4791-9199-7CCD052D4CB3}">
      <dsp:nvSpPr>
        <dsp:cNvPr id="0" name=""/>
        <dsp:cNvSpPr/>
      </dsp:nvSpPr>
      <dsp:spPr>
        <a:xfrm>
          <a:off x="0" y="6860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8EDE89-DC80-4946-BA71-6B096C11EFA5}">
      <dsp:nvSpPr>
        <dsp:cNvPr id="0" name=""/>
        <dsp:cNvSpPr/>
      </dsp:nvSpPr>
      <dsp:spPr>
        <a:xfrm>
          <a:off x="135442" y="5384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ISO 27018</a:t>
          </a:r>
        </a:p>
      </dsp:txBody>
      <dsp:txXfrm>
        <a:off x="149852" y="552909"/>
        <a:ext cx="1867375" cy="266380"/>
      </dsp:txXfrm>
    </dsp:sp>
    <dsp:sp modelId="{E02C3236-38D4-43DC-A042-0EE2B2E9CB02}">
      <dsp:nvSpPr>
        <dsp:cNvPr id="0" name=""/>
        <dsp:cNvSpPr/>
      </dsp:nvSpPr>
      <dsp:spPr>
        <a:xfrm>
          <a:off x="0" y="11396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DA2AF-27F4-4A68-A9E8-FEE9F9C06A1F}">
      <dsp:nvSpPr>
        <dsp:cNvPr id="0" name=""/>
        <dsp:cNvSpPr/>
      </dsp:nvSpPr>
      <dsp:spPr>
        <a:xfrm>
          <a:off x="135442" y="9920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NIST 80-53</a:t>
          </a:r>
        </a:p>
      </dsp:txBody>
      <dsp:txXfrm>
        <a:off x="149852" y="1006509"/>
        <a:ext cx="1867375" cy="266380"/>
      </dsp:txXfrm>
    </dsp:sp>
    <dsp:sp modelId="{CE4E8019-2CD3-4D53-9A26-9748877B0E78}">
      <dsp:nvSpPr>
        <dsp:cNvPr id="0" name=""/>
        <dsp:cNvSpPr/>
      </dsp:nvSpPr>
      <dsp:spPr>
        <a:xfrm>
          <a:off x="0" y="15932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EF915A-E362-465F-8B27-89A37313E2AF}">
      <dsp:nvSpPr>
        <dsp:cNvPr id="0" name=""/>
        <dsp:cNvSpPr/>
      </dsp:nvSpPr>
      <dsp:spPr>
        <a:xfrm>
          <a:off x="135442" y="14456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NIST CSF</a:t>
          </a:r>
        </a:p>
      </dsp:txBody>
      <dsp:txXfrm>
        <a:off x="149852" y="1460109"/>
        <a:ext cx="1867375" cy="266380"/>
      </dsp:txXfrm>
    </dsp:sp>
    <dsp:sp modelId="{71A0ACD0-53C5-4E9C-B6CE-15075F0E1983}">
      <dsp:nvSpPr>
        <dsp:cNvPr id="0" name=""/>
        <dsp:cNvSpPr/>
      </dsp:nvSpPr>
      <dsp:spPr>
        <a:xfrm>
          <a:off x="0" y="20468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FA19BB-7FDF-44E9-A90C-C5B900EB6B7A}">
      <dsp:nvSpPr>
        <dsp:cNvPr id="0" name=""/>
        <dsp:cNvSpPr/>
      </dsp:nvSpPr>
      <dsp:spPr>
        <a:xfrm>
          <a:off x="135442" y="18992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CSA CCM</a:t>
          </a:r>
        </a:p>
      </dsp:txBody>
      <dsp:txXfrm>
        <a:off x="149852" y="1913709"/>
        <a:ext cx="1867375" cy="266380"/>
      </dsp:txXfrm>
    </dsp:sp>
    <dsp:sp modelId="{AAB88CBC-1E9B-4D20-91B7-4205E20930A3}">
      <dsp:nvSpPr>
        <dsp:cNvPr id="0" name=""/>
        <dsp:cNvSpPr/>
      </dsp:nvSpPr>
      <dsp:spPr>
        <a:xfrm>
          <a:off x="0" y="25004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369F10-F11C-4EB1-A56A-507C55F26DDA}">
      <dsp:nvSpPr>
        <dsp:cNvPr id="0" name=""/>
        <dsp:cNvSpPr/>
      </dsp:nvSpPr>
      <dsp:spPr>
        <a:xfrm>
          <a:off x="135442" y="23528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GDPR</a:t>
          </a:r>
        </a:p>
      </dsp:txBody>
      <dsp:txXfrm>
        <a:off x="149852" y="2367309"/>
        <a:ext cx="1867375" cy="266380"/>
      </dsp:txXfrm>
    </dsp:sp>
    <dsp:sp modelId="{4698828F-4729-43A6-8D3A-50FDE5AADB5C}">
      <dsp:nvSpPr>
        <dsp:cNvPr id="0" name=""/>
        <dsp:cNvSpPr/>
      </dsp:nvSpPr>
      <dsp:spPr>
        <a:xfrm>
          <a:off x="0" y="2954099"/>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43F61B-8648-4239-9305-1CEA99EA423E}">
      <dsp:nvSpPr>
        <dsp:cNvPr id="0" name=""/>
        <dsp:cNvSpPr/>
      </dsp:nvSpPr>
      <dsp:spPr>
        <a:xfrm>
          <a:off x="135442" y="28064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UK NHS</a:t>
          </a:r>
        </a:p>
      </dsp:txBody>
      <dsp:txXfrm>
        <a:off x="149852" y="2820909"/>
        <a:ext cx="1867375" cy="266380"/>
      </dsp:txXfrm>
    </dsp:sp>
    <dsp:sp modelId="{AA438EAD-589E-429B-BCE9-84041C9C97DE}">
      <dsp:nvSpPr>
        <dsp:cNvPr id="0" name=""/>
        <dsp:cNvSpPr/>
      </dsp:nvSpPr>
      <dsp:spPr>
        <a:xfrm>
          <a:off x="0" y="3407700"/>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979853-1C5A-4227-944B-C6DF214B1078}">
      <dsp:nvSpPr>
        <dsp:cNvPr id="0" name=""/>
        <dsp:cNvSpPr/>
      </dsp:nvSpPr>
      <dsp:spPr>
        <a:xfrm>
          <a:off x="135442" y="3260099"/>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HIPPA/HITECH</a:t>
          </a:r>
        </a:p>
      </dsp:txBody>
      <dsp:txXfrm>
        <a:off x="149852" y="3274509"/>
        <a:ext cx="1867375" cy="266380"/>
      </dsp:txXfrm>
    </dsp:sp>
    <dsp:sp modelId="{4617A151-0002-4491-99D7-499A4457FDC8}">
      <dsp:nvSpPr>
        <dsp:cNvPr id="0" name=""/>
        <dsp:cNvSpPr/>
      </dsp:nvSpPr>
      <dsp:spPr>
        <a:xfrm>
          <a:off x="0" y="3861300"/>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66D2D1-38BB-419C-A6E1-55A584A2C9B8}">
      <dsp:nvSpPr>
        <dsp:cNvPr id="0" name=""/>
        <dsp:cNvSpPr/>
      </dsp:nvSpPr>
      <dsp:spPr>
        <a:xfrm>
          <a:off x="135442" y="3713700"/>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FFIEC</a:t>
          </a:r>
        </a:p>
      </dsp:txBody>
      <dsp:txXfrm>
        <a:off x="149852" y="3728110"/>
        <a:ext cx="1867375" cy="266380"/>
      </dsp:txXfrm>
    </dsp:sp>
    <dsp:sp modelId="{8D312259-542E-4EFF-B0A7-7EDD91B811A9}">
      <dsp:nvSpPr>
        <dsp:cNvPr id="0" name=""/>
        <dsp:cNvSpPr/>
      </dsp:nvSpPr>
      <dsp:spPr>
        <a:xfrm>
          <a:off x="0" y="4314900"/>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B3165-DB17-4A82-A5D6-2A8B8EA12984}">
      <dsp:nvSpPr>
        <dsp:cNvPr id="0" name=""/>
        <dsp:cNvSpPr/>
      </dsp:nvSpPr>
      <dsp:spPr>
        <a:xfrm>
          <a:off x="135442" y="4167300"/>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NIST 800-171</a:t>
          </a:r>
        </a:p>
      </dsp:txBody>
      <dsp:txXfrm>
        <a:off x="149852" y="4181710"/>
        <a:ext cx="1867375" cy="266380"/>
      </dsp:txXfrm>
    </dsp:sp>
    <dsp:sp modelId="{D3D1FB43-BE86-4811-9E4F-CBDA5258CBA6}">
      <dsp:nvSpPr>
        <dsp:cNvPr id="0" name=""/>
        <dsp:cNvSpPr/>
      </dsp:nvSpPr>
      <dsp:spPr>
        <a:xfrm>
          <a:off x="0" y="4768500"/>
          <a:ext cx="2708851" cy="252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03BA2C-E0AB-4C92-B5BC-5214108633FE}">
      <dsp:nvSpPr>
        <dsp:cNvPr id="0" name=""/>
        <dsp:cNvSpPr/>
      </dsp:nvSpPr>
      <dsp:spPr>
        <a:xfrm>
          <a:off x="135442" y="4620900"/>
          <a:ext cx="1896195" cy="295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1672" tIns="0" rIns="71672" bIns="0" numCol="1" spcCol="1270" anchor="ctr" anchorCtr="0">
          <a:noAutofit/>
        </a:bodyPr>
        <a:lstStyle/>
        <a:p>
          <a:pPr marL="0" lvl="0" indent="0" algn="l" defTabSz="444500">
            <a:lnSpc>
              <a:spcPct val="90000"/>
            </a:lnSpc>
            <a:spcBef>
              <a:spcPct val="0"/>
            </a:spcBef>
            <a:spcAft>
              <a:spcPct val="35000"/>
            </a:spcAft>
            <a:buNone/>
          </a:pPr>
          <a:r>
            <a:rPr lang="en-US" sz="1000" kern="1200"/>
            <a:t>FedRAMP Moderate and High</a:t>
          </a:r>
        </a:p>
      </dsp:txBody>
      <dsp:txXfrm>
        <a:off x="149852" y="4635310"/>
        <a:ext cx="1867375" cy="2663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BD889-6A3F-4C8D-9584-7C852EFF721E}">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A01F23E-EC86-42DB-BE80-08AF480AB35B}">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Site Classification</a:t>
          </a:r>
        </a:p>
      </dsp:txBody>
      <dsp:txXfrm>
        <a:off x="559800" y="3022743"/>
        <a:ext cx="4320000" cy="720000"/>
      </dsp:txXfrm>
    </dsp:sp>
    <dsp:sp modelId="{FED94DAE-E1CA-4ECB-8882-90BFAD47C1A0}">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6C3A955-065D-4682-8882-856864E7DCA0}">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Integrate with Microsoft Info Protection policy labels with rules around retention, conditional access, etc</a:t>
          </a:r>
        </a:p>
      </dsp:txBody>
      <dsp:txXfrm>
        <a:off x="5635800" y="3022743"/>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21CCA3-44A8-402E-B329-BCD9DB011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295A90-C2F6-483B-8B66-06E9FF1609C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DEEBB-9CDC-44D9-8FFF-62EC743F099D}" type="datetimeFigureOut">
              <a:rPr lang="en-US" smtClean="0"/>
              <a:t>10/22/2018</a:t>
            </a:fld>
            <a:endParaRPr lang="en-US"/>
          </a:p>
        </p:txBody>
      </p:sp>
      <p:sp>
        <p:nvSpPr>
          <p:cNvPr id="4" name="Slide Image Placeholder 3">
            <a:extLst>
              <a:ext uri="{FF2B5EF4-FFF2-40B4-BE49-F238E27FC236}">
                <a16:creationId xmlns:a16="http://schemas.microsoft.com/office/drawing/2014/main" id="{5B77561D-681E-4554-9523-A054FB9FDFB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61948BC0-B576-4914-8F80-FAC5388E0D0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50D181A-27B2-4B50-97D3-4014C762F42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2E3EF12D-F333-4A92-85ED-ACAA69A67B9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94E5E-CF94-4407-8D1C-029195A8C1A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vhttps://techcommunity.microsoft.com/t5/Microsoft-SharePoint-Blog/Reinvent-business-process-in-SharePoint-and-OneDrive/ba-p/10949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logs.technet.microsoft.com/filecab/2018/08/30/920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olycom.com/hd-video-conferencing/microsoft-video/realconnect.html"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pexip.com/tags/microsoft" TargetMode="External"/><Relationship Id="rId4" Type="http://schemas.openxmlformats.org/officeDocument/2006/relationships/hyperlink" Target="http://www.bluejeans.com/teams-gateway"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echcommunity.microsoft.com/t5/Security-Privacy-and-Compliance/Updates-to-Advanced-Data-Governance-Unified-labeling-analytics/ba-p/261876"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blogs.microsoft.com/on-the-issues/2017/05/14/need-urgent-collective-action-keep-people-safe-online-lessons-last-weeks-cyberattack/"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blogs.microsoft.com/blog/2015/11/17/enterprise-security-for-our-mobile-first-cloud-first-world/"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Wouldn’t it be great if you could get results from all of your Office 365 services no matter what app or service you were in? This can drastically improve productivity using an intelligent search capabilities. One search to rule them all in Office 365 and Windows. Not only does it provide results but it will surface Apps, lists, and more for interaction directly from the search results. SharePoint, OneDrive, Teams, Yammer, Groups, and more all side by side…</a:t>
            </a:r>
          </a:p>
          <a:p>
            <a:endParaRPr lang="en-US" dirty="0"/>
          </a:p>
          <a:p>
            <a:r>
              <a:rPr lang="en-US" dirty="0"/>
              <a:t>Search will be available from:</a:t>
            </a:r>
          </a:p>
          <a:p>
            <a:pPr marL="171450" indent="-171450">
              <a:buFont typeface="Arial" panose="020B0604020202020204" pitchFamily="34" charset="0"/>
              <a:buChar char="•"/>
            </a:pPr>
            <a:r>
              <a:rPr lang="en-US" dirty="0"/>
              <a:t>Office 365 Search Bar</a:t>
            </a:r>
          </a:p>
          <a:p>
            <a:pPr marL="171450" indent="-171450">
              <a:buFont typeface="Arial" panose="020B0604020202020204" pitchFamily="34" charset="0"/>
              <a:buChar char="•"/>
            </a:pPr>
            <a:r>
              <a:rPr lang="en-US" dirty="0"/>
              <a:t>Office Client App Search</a:t>
            </a:r>
          </a:p>
          <a:p>
            <a:pPr marL="171450" indent="-171450">
              <a:buFont typeface="Arial" panose="020B0604020202020204" pitchFamily="34" charset="0"/>
              <a:buChar char="•"/>
            </a:pPr>
            <a:r>
              <a:rPr lang="en-US" dirty="0"/>
              <a:t>Mobile Applications</a:t>
            </a:r>
          </a:p>
          <a:p>
            <a:pPr marL="171450" indent="-171450">
              <a:buFont typeface="Arial" panose="020B0604020202020204" pitchFamily="34" charset="0"/>
              <a:buChar char="•"/>
            </a:pPr>
            <a:r>
              <a:rPr lang="en-US" dirty="0"/>
              <a:t>Bing.com</a:t>
            </a:r>
          </a:p>
          <a:p>
            <a:pPr marL="171450" indent="-171450">
              <a:buFont typeface="Arial" panose="020B0604020202020204" pitchFamily="34" charset="0"/>
              <a:buChar char="•"/>
            </a:pPr>
            <a:r>
              <a:rPr lang="en-US" dirty="0"/>
              <a:t>Windows Search</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425E5E6-C289-492F-9D39-2856A8E2F4AF}" type="slidenum">
              <a:rPr lang="en-US" smtClean="0"/>
              <a:t>3</a:t>
            </a:fld>
            <a:endParaRPr lang="en-US"/>
          </a:p>
        </p:txBody>
      </p:sp>
    </p:spTree>
    <p:extLst>
      <p:ext uri="{BB962C8B-B14F-4D97-AF65-F5344CB8AC3E}">
        <p14:creationId xmlns:p14="http://schemas.microsoft.com/office/powerpoint/2010/main" val="3597638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12</a:t>
            </a:fld>
            <a:endParaRPr lang="en-US"/>
          </a:p>
        </p:txBody>
      </p:sp>
    </p:spTree>
    <p:extLst>
      <p:ext uri="{BB962C8B-B14F-4D97-AF65-F5344CB8AC3E}">
        <p14:creationId xmlns:p14="http://schemas.microsoft.com/office/powerpoint/2010/main" val="4195033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When a person needs an approved image, or one that was purchased for licensed use throughout the intranet, they can click on “Your organization” and navigate files and folders of assets that are centrally managed for use in title regions and the Image webpart.</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13</a:t>
            </a:fld>
            <a:endParaRPr lang="en-US"/>
          </a:p>
        </p:txBody>
      </p:sp>
    </p:spTree>
    <p:extLst>
      <p:ext uri="{BB962C8B-B14F-4D97-AF65-F5344CB8AC3E}">
        <p14:creationId xmlns:p14="http://schemas.microsoft.com/office/powerpoint/2010/main" val="46348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14</a:t>
            </a:fld>
            <a:endParaRPr lang="en-US"/>
          </a:p>
        </p:txBody>
      </p:sp>
    </p:spTree>
    <p:extLst>
      <p:ext uri="{BB962C8B-B14F-4D97-AF65-F5344CB8AC3E}">
        <p14:creationId xmlns:p14="http://schemas.microsoft.com/office/powerpoint/2010/main" val="212032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you can add different colors to the background of your page sections or leave them white as they are by default.</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15</a:t>
            </a:fld>
            <a:endParaRPr lang="en-US"/>
          </a:p>
        </p:txBody>
      </p:sp>
    </p:spTree>
    <p:extLst>
      <p:ext uri="{BB962C8B-B14F-4D97-AF65-F5344CB8AC3E}">
        <p14:creationId xmlns:p14="http://schemas.microsoft.com/office/powerpoint/2010/main" val="201696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can control the design and layout of your pages by simply designing one that can then be used by many.</a:t>
            </a:r>
          </a:p>
          <a:p>
            <a:r>
              <a:rPr lang="en-US" sz="1200" b="0" i="0" u="none" strike="noStrike" kern="1200" dirty="0">
                <a:solidFill>
                  <a:schemeClr val="tx1"/>
                </a:solidFill>
                <a:effectLst/>
                <a:latin typeface="+mn-lt"/>
                <a:ea typeface="+mn-ea"/>
                <a:cs typeface="+mn-cs"/>
              </a:rPr>
              <a:t>Now duplicate entire sections or individual webparts to speed up your page creation experience.</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16</a:t>
            </a:fld>
            <a:endParaRPr lang="en-US"/>
          </a:p>
        </p:txBody>
      </p:sp>
    </p:spTree>
    <p:extLst>
      <p:ext uri="{BB962C8B-B14F-4D97-AF65-F5344CB8AC3E}">
        <p14:creationId xmlns:p14="http://schemas.microsoft.com/office/powerpoint/2010/main" val="182251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Initially we will support dynamic data in a few of our 1</a:t>
            </a:r>
            <a:r>
              <a:rPr lang="en-US" sz="1200" b="0" i="0" u="none" strike="noStrike" kern="1200" baseline="30000" dirty="0">
                <a:solidFill>
                  <a:schemeClr val="tx1"/>
                </a:solidFill>
                <a:effectLst/>
                <a:latin typeface="+mn-lt"/>
                <a:ea typeface="+mn-ea"/>
                <a:cs typeface="+mn-cs"/>
              </a:rPr>
              <a:t>st</a:t>
            </a:r>
            <a:r>
              <a:rPr lang="en-US" sz="1200" b="0" i="0" u="none" strike="noStrike" kern="1200" dirty="0">
                <a:solidFill>
                  <a:schemeClr val="tx1"/>
                </a:solidFill>
                <a:effectLst/>
                <a:latin typeface="+mn-lt"/>
                <a:ea typeface="+mn-ea"/>
                <a:cs typeface="+mn-cs"/>
              </a:rPr>
              <a:t>-party webparts, with the intent to grow these capabilities through the SharePoint Framework - more and more web parts (talking to other web parts).</a:t>
            </a:r>
          </a:p>
          <a:p>
            <a:r>
              <a:rPr lang="en-US" sz="1200" b="0" i="0" u="none"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List</a:t>
            </a:r>
            <a:r>
              <a:rPr lang="en-US" sz="1200" b="0" i="0" u="none" strike="noStrike" kern="1200" dirty="0">
                <a:solidFill>
                  <a:schemeClr val="tx1"/>
                </a:solidFill>
                <a:effectLst/>
                <a:latin typeface="+mn-lt"/>
                <a:ea typeface="+mn-ea"/>
                <a:cs typeface="+mn-cs"/>
              </a:rPr>
              <a:t> (data provider)</a:t>
            </a:r>
          </a:p>
          <a:p>
            <a:r>
              <a:rPr lang="en-US" sz="1200" b="1" i="0" u="none" strike="noStrike" kern="1200" dirty="0">
                <a:solidFill>
                  <a:schemeClr val="tx1"/>
                </a:solidFill>
                <a:effectLst/>
                <a:latin typeface="+mn-lt"/>
                <a:ea typeface="+mn-ea"/>
                <a:cs typeface="+mn-cs"/>
              </a:rPr>
              <a:t>List properties</a:t>
            </a:r>
            <a:r>
              <a:rPr lang="en-US" sz="1200" b="0" i="0" u="none" strike="noStrike" kern="1200" dirty="0">
                <a:solidFill>
                  <a:schemeClr val="tx1"/>
                </a:solidFill>
                <a:effectLst/>
                <a:latin typeface="+mn-lt"/>
                <a:ea typeface="+mn-ea"/>
                <a:cs typeface="+mn-cs"/>
              </a:rPr>
              <a:t> (consumer)</a:t>
            </a:r>
          </a:p>
          <a:p>
            <a:r>
              <a:rPr lang="en-US" sz="1200" b="1" i="0" u="none" strike="noStrike" kern="1200" dirty="0">
                <a:solidFill>
                  <a:schemeClr val="tx1"/>
                </a:solidFill>
                <a:effectLst/>
                <a:latin typeface="+mn-lt"/>
                <a:ea typeface="+mn-ea"/>
                <a:cs typeface="+mn-cs"/>
              </a:rPr>
              <a:t>File viewer</a:t>
            </a:r>
            <a:r>
              <a:rPr lang="en-US" sz="1200" b="0" i="0" u="none" strike="noStrike" kern="1200" dirty="0">
                <a:solidFill>
                  <a:schemeClr val="tx1"/>
                </a:solidFill>
                <a:effectLst/>
                <a:latin typeface="+mn-lt"/>
                <a:ea typeface="+mn-ea"/>
                <a:cs typeface="+mn-cs"/>
              </a:rPr>
              <a:t> (consumer)</a:t>
            </a:r>
          </a:p>
          <a:p>
            <a:r>
              <a:rPr lang="en-US" sz="1200" b="1" i="0" u="none" strike="noStrike" kern="1200" dirty="0">
                <a:solidFill>
                  <a:schemeClr val="tx1"/>
                </a:solidFill>
                <a:effectLst/>
                <a:latin typeface="+mn-lt"/>
                <a:ea typeface="+mn-ea"/>
                <a:cs typeface="+mn-cs"/>
              </a:rPr>
              <a:t>Embed</a:t>
            </a:r>
            <a:r>
              <a:rPr lang="en-US" sz="1200" b="0" i="0" u="none" strike="noStrike" kern="1200" dirty="0">
                <a:solidFill>
                  <a:schemeClr val="tx1"/>
                </a:solidFill>
                <a:effectLst/>
                <a:latin typeface="+mn-lt"/>
                <a:ea typeface="+mn-ea"/>
                <a:cs typeface="+mn-cs"/>
              </a:rPr>
              <a:t> (consumer)</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17</a:t>
            </a:fld>
            <a:endParaRPr lang="en-US"/>
          </a:p>
        </p:txBody>
      </p:sp>
    </p:spTree>
    <p:extLst>
      <p:ext uri="{BB962C8B-B14F-4D97-AF65-F5344CB8AC3E}">
        <p14:creationId xmlns:p14="http://schemas.microsoft.com/office/powerpoint/2010/main" val="422359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automated transcription services will be natively available for video and audio files in OneDrive and SharePoint using the same AI technology available in Microsoft Stream. While viewing a video or listening to an audio file, a full transcript (improving both accessibility and search) will show directly in our industry-leading viewer, which supports over 320 different file types. This will help you utilize your personal video and audio assets, as well as collaborate with others to produce your best work.</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18</a:t>
            </a:fld>
            <a:endParaRPr lang="en-US"/>
          </a:p>
        </p:txBody>
      </p:sp>
    </p:spTree>
    <p:extLst>
      <p:ext uri="{BB962C8B-B14F-4D97-AF65-F5344CB8AC3E}">
        <p14:creationId xmlns:p14="http://schemas.microsoft.com/office/powerpoint/2010/main" val="214777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19</a:t>
            </a:fld>
            <a:endParaRPr lang="en-US"/>
          </a:p>
        </p:txBody>
      </p:sp>
    </p:spTree>
    <p:extLst>
      <p:ext uri="{BB962C8B-B14F-4D97-AF65-F5344CB8AC3E}">
        <p14:creationId xmlns:p14="http://schemas.microsoft.com/office/powerpoint/2010/main" val="2383645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20</a:t>
            </a:fld>
            <a:endParaRPr lang="en-US"/>
          </a:p>
        </p:txBody>
      </p:sp>
    </p:spTree>
    <p:extLst>
      <p:ext uri="{BB962C8B-B14F-4D97-AF65-F5344CB8AC3E}">
        <p14:creationId xmlns:p14="http://schemas.microsoft.com/office/powerpoint/2010/main" val="4070249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Events web part rolls up events from associated sites - </a:t>
            </a:r>
            <a:r>
              <a:rPr lang="en-US" sz="1200" b="0" i="0" u="none" strike="noStrike" kern="1200" dirty="0">
                <a:solidFill>
                  <a:schemeClr val="tx1"/>
                </a:solidFill>
                <a:effectLst/>
                <a:latin typeface="+mn-lt"/>
                <a:ea typeface="+mn-ea"/>
                <a:cs typeface="+mn-cs"/>
              </a:rPr>
              <a:t>Like the News web part and Site activity, commonly used on the home page of a hub site, you can now leverage the Events web part to roll events up from associated sites so that the aggregated view of all events appears at the hub site level.</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21</a:t>
            </a:fld>
            <a:endParaRPr lang="en-US"/>
          </a:p>
        </p:txBody>
      </p:sp>
    </p:spTree>
    <p:extLst>
      <p:ext uri="{BB962C8B-B14F-4D97-AF65-F5344CB8AC3E}">
        <p14:creationId xmlns:p14="http://schemas.microsoft.com/office/powerpoint/2010/main" val="38363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LinkedIn can provide another avenue to working with others. Card integration within meetings can provide insight and talking points prior to the meeting to help you prepare. Collaborating on content can happen with LinkedIn users, integration with Dynamics sales can surface insights for sellers. </a:t>
            </a:r>
          </a:p>
          <a:p>
            <a:endParaRPr lang="en-US" dirty="0"/>
          </a:p>
          <a:p>
            <a:endParaRPr lang="en-US" dirty="0"/>
          </a:p>
        </p:txBody>
      </p:sp>
      <p:sp>
        <p:nvSpPr>
          <p:cNvPr id="4" name="Slide Number Placeholder 3"/>
          <p:cNvSpPr>
            <a:spLocks noGrp="1"/>
          </p:cNvSpPr>
          <p:nvPr>
            <p:ph type="sldNum" sz="quarter" idx="5"/>
          </p:nvPr>
        </p:nvSpPr>
        <p:spPr/>
        <p:txBody>
          <a:bodyPr/>
          <a:lstStyle/>
          <a:p>
            <a:fld id="{9425E5E6-C289-492F-9D39-2856A8E2F4AF}" type="slidenum">
              <a:rPr lang="en-US" smtClean="0"/>
              <a:t>4</a:t>
            </a:fld>
            <a:endParaRPr lang="en-US"/>
          </a:p>
        </p:txBody>
      </p:sp>
    </p:spTree>
    <p:extLst>
      <p:ext uri="{BB962C8B-B14F-4D97-AF65-F5344CB8AC3E}">
        <p14:creationId xmlns:p14="http://schemas.microsoft.com/office/powerpoint/2010/main" val="2937869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library access – Stay within the mobile app for viewing and navigating</a:t>
            </a:r>
          </a:p>
          <a:p>
            <a:r>
              <a:rPr lang="en-US" dirty="0"/>
              <a:t>Organizational news support – More control, process and reach for publishing</a:t>
            </a:r>
          </a:p>
          <a:p>
            <a:r>
              <a:rPr lang="en-US" dirty="0"/>
              <a:t>Create news links – pull in news from external sources</a:t>
            </a:r>
          </a:p>
          <a:p>
            <a:r>
              <a:rPr lang="en-US" dirty="0"/>
              <a:t>@mentions – tag people directly from news to bring them into the conversation</a:t>
            </a:r>
          </a:p>
          <a:p>
            <a:endParaRPr lang="en-US" dirty="0"/>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22</a:t>
            </a:fld>
            <a:endParaRPr lang="en-US"/>
          </a:p>
        </p:txBody>
      </p:sp>
    </p:spTree>
    <p:extLst>
      <p:ext uri="{BB962C8B-B14F-4D97-AF65-F5344CB8AC3E}">
        <p14:creationId xmlns:p14="http://schemas.microsoft.com/office/powerpoint/2010/main" val="2202261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23</a:t>
            </a:fld>
            <a:endParaRPr lang="en-US"/>
          </a:p>
        </p:txBody>
      </p:sp>
    </p:spTree>
    <p:extLst>
      <p:ext uri="{BB962C8B-B14F-4D97-AF65-F5344CB8AC3E}">
        <p14:creationId xmlns:p14="http://schemas.microsoft.com/office/powerpoint/2010/main" val="2387578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Locations can greatly enrich any business data – but coordinating multiple fields for coordinates, address, and location names can be hard.  Our new location column allows you to browse Bing-based mapping data to tag items and documents with location data.  You can even filter and sort on any aspect of the location, like city or state.  And you can also include locations in your organization directory, such as meeting rooms.  [Coming Q4 2018]</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24</a:t>
            </a:fld>
            <a:endParaRPr lang="en-US"/>
          </a:p>
        </p:txBody>
      </p:sp>
    </p:spTree>
    <p:extLst>
      <p:ext uri="{BB962C8B-B14F-4D97-AF65-F5344CB8AC3E}">
        <p14:creationId xmlns:p14="http://schemas.microsoft.com/office/powerpoint/2010/main" val="322604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Last year we introduced </a:t>
            </a:r>
            <a:r>
              <a:rPr lang="en-US" sz="1200" b="0" i="0" u="sng" kern="1200" dirty="0">
                <a:solidFill>
                  <a:schemeClr val="tx1"/>
                </a:solidFill>
                <a:effectLst/>
                <a:latin typeface="+mn-lt"/>
                <a:ea typeface="+mn-ea"/>
                <a:cs typeface="+mn-cs"/>
                <a:hlinkClick r:id="rId3"/>
              </a:rPr>
              <a:t>column formatting</a:t>
            </a:r>
            <a:r>
              <a:rPr lang="en-US" sz="1200" b="0" i="0" u="none" strike="noStrike" kern="1200" dirty="0">
                <a:solidFill>
                  <a:schemeClr val="tx1"/>
                </a:solidFill>
                <a:effectLst/>
                <a:latin typeface="+mn-lt"/>
                <a:ea typeface="+mn-ea"/>
                <a:cs typeface="+mn-cs"/>
              </a:rPr>
              <a:t>, which lets you use cut-and-paste JSON scripts to bring visualization, formatting and interactivity to SharePoint columns.  Coming soon, you’ll also be able to conditional formatting without using any JSON scripts.  [Coming Q4 2018]</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25</a:t>
            </a:fld>
            <a:endParaRPr lang="en-US"/>
          </a:p>
        </p:txBody>
      </p:sp>
    </p:spTree>
    <p:extLst>
      <p:ext uri="{BB962C8B-B14F-4D97-AF65-F5344CB8AC3E}">
        <p14:creationId xmlns:p14="http://schemas.microsoft.com/office/powerpoint/2010/main" val="289514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26</a:t>
            </a:fld>
            <a:endParaRPr lang="en-US"/>
          </a:p>
        </p:txBody>
      </p:sp>
    </p:spTree>
    <p:extLst>
      <p:ext uri="{BB962C8B-B14F-4D97-AF65-F5344CB8AC3E}">
        <p14:creationId xmlns:p14="http://schemas.microsoft.com/office/powerpoint/2010/main" val="125659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file card allows you to hover over a file name in Office 365 to explore new content intelligence, such as readability and key points found in the documents.  Key points can also be edited directly in SharePoint.  [Coming Q4 2018]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OneDrive to the rescue with intelligence to help you better prioritize and optimize time by showing you how much time it takes to read a document and summarizing the key points all in the hovercard.</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We’ve also extended the view analytics to files that are not Office documents and can now show you when a guest or anonymous user has viewed your file.</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28</a:t>
            </a:fld>
            <a:endParaRPr lang="en-US"/>
          </a:p>
        </p:txBody>
      </p:sp>
    </p:spTree>
    <p:extLst>
      <p:ext uri="{BB962C8B-B14F-4D97-AF65-F5344CB8AC3E}">
        <p14:creationId xmlns:p14="http://schemas.microsoft.com/office/powerpoint/2010/main" val="730271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OneDrive mobile app is an easy way to scan documents and images into SharePoint or OneDrive.  From on-the-go workers to traditional office locations, people need to be able to capture images for uses like site inspection, meeting notes, lab activities or event management.  But integrating new documents into business processes often requires custom metadata to allow business process to run quickly and with precision – without waiting for someone to retag images inside a browser.   Now, mobile capture on OneDrive lets you enter any default metadata when you’re saving files directly to a SharePoint library. </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29</a:t>
            </a:fld>
            <a:endParaRPr lang="en-US"/>
          </a:p>
        </p:txBody>
      </p:sp>
    </p:spTree>
    <p:extLst>
      <p:ext uri="{BB962C8B-B14F-4D97-AF65-F5344CB8AC3E}">
        <p14:creationId xmlns:p14="http://schemas.microsoft.com/office/powerpoint/2010/main" val="2514835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Office 365 already provides data governance labels to establish rules for records management and retention.  Later this year we’ll be augmenting those with hierarchical file plans, allowing you to manage a range of retention labels with identifiers, departments, categories, statutory references and more.  File plans can be exported from Office 365 for easy editing in Excel, and then reimported to update label rules.</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30</a:t>
            </a:fld>
            <a:endParaRPr lang="en-US"/>
          </a:p>
        </p:txBody>
      </p:sp>
    </p:spTree>
    <p:extLst>
      <p:ext uri="{BB962C8B-B14F-4D97-AF65-F5344CB8AC3E}">
        <p14:creationId xmlns:p14="http://schemas.microsoft.com/office/powerpoint/2010/main" val="471683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Microsoft has already had labels to establish retention and records management.  Later this year, we’re releasing two new label capabilities: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Immutable record labels, to be used to make content permanently unchangeable and undeletable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Sensitivity labels – which can be applied to content to enforce security behaviors such as encryption, watermarking, data loss protection and remote device access. Sensitivity labels can also be applied by default to a container, such as a SharePoint site, to enforce security standards on all the content in that location.</a:t>
            </a:r>
          </a:p>
        </p:txBody>
      </p:sp>
      <p:sp>
        <p:nvSpPr>
          <p:cNvPr id="4" name="Slide Number Placeholder 3"/>
          <p:cNvSpPr>
            <a:spLocks noGrp="1"/>
          </p:cNvSpPr>
          <p:nvPr>
            <p:ph type="sldNum" sz="quarter" idx="5"/>
          </p:nvPr>
        </p:nvSpPr>
        <p:spPr/>
        <p:txBody>
          <a:bodyPr/>
          <a:lstStyle/>
          <a:p>
            <a:fld id="{9CA94E5E-CF94-4407-8D1C-029195A8C1AF}" type="slidenum">
              <a:rPr lang="en-US" smtClean="0"/>
              <a:t>31</a:t>
            </a:fld>
            <a:endParaRPr lang="en-US"/>
          </a:p>
        </p:txBody>
      </p:sp>
    </p:spTree>
    <p:extLst>
      <p:ext uri="{BB962C8B-B14F-4D97-AF65-F5344CB8AC3E}">
        <p14:creationId xmlns:p14="http://schemas.microsoft.com/office/powerpoint/2010/main" val="1724844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33</a:t>
            </a:fld>
            <a:endParaRPr lang="en-US"/>
          </a:p>
        </p:txBody>
      </p:sp>
    </p:spTree>
    <p:extLst>
      <p:ext uri="{BB962C8B-B14F-4D97-AF65-F5344CB8AC3E}">
        <p14:creationId xmlns:p14="http://schemas.microsoft.com/office/powerpoint/2010/main" val="4191488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a:t>
            </a:fld>
            <a:endParaRPr lang="en-US"/>
          </a:p>
        </p:txBody>
      </p:sp>
    </p:spTree>
    <p:extLst>
      <p:ext uri="{BB962C8B-B14F-4D97-AF65-F5344CB8AC3E}">
        <p14:creationId xmlns:p14="http://schemas.microsoft.com/office/powerpoint/2010/main" val="3872687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SharePoint web parts as tabs in Teams – </a:t>
            </a:r>
            <a:r>
              <a:rPr lang="en-US" sz="1200" b="0" i="0" u="none" strike="noStrike" kern="1200" dirty="0">
                <a:solidFill>
                  <a:schemeClr val="tx1"/>
                </a:solidFill>
                <a:effectLst/>
                <a:latin typeface="+mn-lt"/>
                <a:ea typeface="+mn-ea"/>
                <a:cs typeface="+mn-cs"/>
              </a:rPr>
              <a:t>We’re working towards directly exposing SharePoint web parts as tabs in Microsoft Teams - including their configuration options. Now, your custom development can be used in more places throughout your organizations collaboration and communication efforts.</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Teams connectors as SharePoint web parts for pages and news – </a:t>
            </a:r>
            <a:r>
              <a:rPr lang="en-US" sz="1200" b="0" i="0" u="none" strike="noStrike" kern="1200" dirty="0">
                <a:solidFill>
                  <a:schemeClr val="tx1"/>
                </a:solidFill>
                <a:effectLst/>
                <a:latin typeface="+mn-lt"/>
                <a:ea typeface="+mn-ea"/>
                <a:cs typeface="+mn-cs"/>
              </a:rPr>
              <a:t>We’re working towards directly exposing Teams tabs as full-page apps in SharePoint - including their configuration options. Now your SharePoint sites can take full advantage of the rich ecosystem of service providers who are building integration with Microsoft Teams.</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35</a:t>
            </a:fld>
            <a:endParaRPr lang="en-US"/>
          </a:p>
        </p:txBody>
      </p:sp>
    </p:spTree>
    <p:extLst>
      <p:ext uri="{BB962C8B-B14F-4D97-AF65-F5344CB8AC3E}">
        <p14:creationId xmlns:p14="http://schemas.microsoft.com/office/powerpoint/2010/main" val="3396571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36</a:t>
            </a:fld>
            <a:endParaRPr lang="en-US"/>
          </a:p>
        </p:txBody>
      </p:sp>
    </p:spTree>
    <p:extLst>
      <p:ext uri="{BB962C8B-B14F-4D97-AF65-F5344CB8AC3E}">
        <p14:creationId xmlns:p14="http://schemas.microsoft.com/office/powerpoint/2010/main" val="2855427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for Office Insiders on mac OS Mojave. Dark mode for OneDrive App is now available as well.</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38</a:t>
            </a:fld>
            <a:endParaRPr lang="en-US"/>
          </a:p>
        </p:txBody>
      </p:sp>
    </p:spTree>
    <p:extLst>
      <p:ext uri="{BB962C8B-B14F-4D97-AF65-F5344CB8AC3E}">
        <p14:creationId xmlns:p14="http://schemas.microsoft.com/office/powerpoint/2010/main" val="4283454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 admins will have the controls they need to manage and deploy with options to enable Files On-Demand by default, select folders or files to always be locally available, and block apps from downloading files. Additionally, Files On-Demand works the same on Mac and PC simplifying end-user training.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Windows can automatically free up space by getting rid of files you don’t need, like temporary files and content in the recycle bin. </a:t>
            </a:r>
            <a:r>
              <a:rPr lang="en-US" sz="1200" b="0" i="0" u="sng" kern="1200" dirty="0">
                <a:solidFill>
                  <a:schemeClr val="tx1"/>
                </a:solidFill>
                <a:effectLst/>
                <a:latin typeface="+mn-lt"/>
                <a:ea typeface="+mn-ea"/>
                <a:cs typeface="+mn-cs"/>
                <a:hlinkClick r:id="rId3"/>
              </a:rPr>
              <a:t>Storage Sense</a:t>
            </a:r>
            <a:r>
              <a:rPr lang="en-US" sz="1200" b="0" i="0" u="none" strike="noStrike" kern="1200" dirty="0">
                <a:solidFill>
                  <a:schemeClr val="tx1"/>
                </a:solidFill>
                <a:effectLst/>
                <a:latin typeface="+mn-lt"/>
                <a:ea typeface="+mn-ea"/>
                <a:cs typeface="+mn-cs"/>
              </a:rPr>
              <a:t> can be set run automatically when you’re low in disk space. Starting with the Windows 10 release in Oct, Files On-Demand will now be part of that feature. When disk space runs low, Storage Sense will take the oldest files on your computer (that are not marked as “always keep on device”) and move them back to a cloud-only state to help keep disc usage low.</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39</a:t>
            </a:fld>
            <a:endParaRPr lang="en-US"/>
          </a:p>
        </p:txBody>
      </p:sp>
    </p:spTree>
    <p:extLst>
      <p:ext uri="{BB962C8B-B14F-4D97-AF65-F5344CB8AC3E}">
        <p14:creationId xmlns:p14="http://schemas.microsoft.com/office/powerpoint/2010/main" val="350159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Sync across organizations - </a:t>
            </a:r>
            <a:r>
              <a:rPr lang="en-US" dirty="0"/>
              <a:t>We have heard that many customers wanted to sync OneDrive folders shared by users outside of their organization, such as partners, external contractors, and suppliers. We are pleased to announce that you’ll soon be able to sync folders from multiple Office 365 tenants on both PC and Mac.</a:t>
            </a:r>
          </a:p>
          <a:p>
            <a:endParaRPr lang="en-US" dirty="0"/>
          </a:p>
          <a:p>
            <a:r>
              <a:rPr lang="en-US" b="1" dirty="0"/>
              <a:t>Office Lens Enhancements </a:t>
            </a:r>
            <a:r>
              <a:rPr lang="en-US" dirty="0"/>
              <a:t>- </a:t>
            </a:r>
            <a:r>
              <a:rPr lang="en-US" sz="1200" b="0" i="0" u="none" strike="noStrike" kern="1200" dirty="0">
                <a:solidFill>
                  <a:schemeClr val="tx1"/>
                </a:solidFill>
                <a:effectLst/>
                <a:latin typeface="+mn-lt"/>
                <a:ea typeface="+mn-ea"/>
                <a:cs typeface="+mn-cs"/>
              </a:rPr>
              <a:t>We’re also adding new functionality to the capture experience on iOS and Android. Now, when saving a scanned document or image to a shared library in SharePoint, users will be able to add metadata that will be uploaded – along with the document or image – to the selected library. This capability helps unlock potential new uses cases and workflows right from your phone.</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40</a:t>
            </a:fld>
            <a:endParaRPr lang="en-US"/>
          </a:p>
        </p:txBody>
      </p:sp>
    </p:spTree>
    <p:extLst>
      <p:ext uri="{BB962C8B-B14F-4D97-AF65-F5344CB8AC3E}">
        <p14:creationId xmlns:p14="http://schemas.microsoft.com/office/powerpoint/2010/main" val="3818697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Now available for OneDrive for Business accounts on iOS and in beta for Android. With Camera Upload, OneDrive ensures that critical business media captured on a mobile device stays managed and secured by your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OneDrive automatically uploads all photos and videos on the device Camera Roll to the selected OneDrive for Business account. These photos and videos are automatically sorted and grouped by year and month under the “Camera Roll” folder automatically created in the “Pictures” folder.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Note: only one account may be used at a time for the Camera Upload feature. Note: only one account may be used at a time for the Camera Upload feature.</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41</a:t>
            </a:fld>
            <a:endParaRPr lang="en-US"/>
          </a:p>
        </p:txBody>
      </p:sp>
    </p:spTree>
    <p:extLst>
      <p:ext uri="{BB962C8B-B14F-4D97-AF65-F5344CB8AC3E}">
        <p14:creationId xmlns:p14="http://schemas.microsoft.com/office/powerpoint/2010/main" val="1452437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OneDrive now makes it even easier to take content on your desktop or mobile device and share it with any team you a member of in Microsoft Teams. One tap and now everyone is in the know.</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42</a:t>
            </a:fld>
            <a:endParaRPr lang="en-US"/>
          </a:p>
        </p:txBody>
      </p:sp>
    </p:spTree>
    <p:extLst>
      <p:ext uri="{BB962C8B-B14F-4D97-AF65-F5344CB8AC3E}">
        <p14:creationId xmlns:p14="http://schemas.microsoft.com/office/powerpoint/2010/main" val="2623314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integrated with Outlook’s calendar information so now when you use the app to capture your notes or whiteboard during a meeting, OneDrive will intelligently prompt you to share the file with the other meeting attendees.</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43</a:t>
            </a:fld>
            <a:endParaRPr lang="en-US"/>
          </a:p>
        </p:txBody>
      </p:sp>
    </p:spTree>
    <p:extLst>
      <p:ext uri="{BB962C8B-B14F-4D97-AF65-F5344CB8AC3E}">
        <p14:creationId xmlns:p14="http://schemas.microsoft.com/office/powerpoint/2010/main" val="2219589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First is the option to easily share relevant content with meeting attendees. For instance, if you just presented a PowerPoint presentation, you’ll be prompted to share it with the other attendees once the meeting is over. If you took a photo of the whiteboard from the OneDrive app, you will be prompted to share it as well.</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44</a:t>
            </a:fld>
            <a:endParaRPr lang="en-US"/>
          </a:p>
        </p:txBody>
      </p:sp>
    </p:spTree>
    <p:extLst>
      <p:ext uri="{BB962C8B-B14F-4D97-AF65-F5344CB8AC3E}">
        <p14:creationId xmlns:p14="http://schemas.microsoft.com/office/powerpoint/2010/main" val="2135130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feature will allow you to work together not just in Office documents but with photos, CAD drawings, PDF’s, or any of the over 320+ file types that we currently support. Users can easily leave notes, collaborate and get notifications when mentioned to ensure you are always in the loop.</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45</a:t>
            </a:fld>
            <a:endParaRPr lang="en-US"/>
          </a:p>
        </p:txBody>
      </p:sp>
    </p:spTree>
    <p:extLst>
      <p:ext uri="{BB962C8B-B14F-4D97-AF65-F5344CB8AC3E}">
        <p14:creationId xmlns:p14="http://schemas.microsoft.com/office/powerpoint/2010/main" val="162292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Live events can help to:</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Reach any audience, anywhere, anytime with engaging communications – from informal webinars to professional studio broadcasts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Empower everyone to share knowledge and expertise quickly and easily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Drive engagement with real-time discussion, interactions and on-demand video</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Unlock content with AI (artificial intelligence) in on-demand live events to find every moment that matters</a:t>
            </a:r>
          </a:p>
          <a:p>
            <a:endParaRPr lang="en-US" dirty="0"/>
          </a:p>
          <a:p>
            <a:r>
              <a:rPr lang="en-US" dirty="0"/>
              <a:t>New features:</a:t>
            </a:r>
          </a:p>
          <a:p>
            <a:pPr marL="171450" indent="-171450">
              <a:buFont typeface="Arial" panose="020B0604020202020204" pitchFamily="34" charset="0"/>
              <a:buChar char="•"/>
            </a:pPr>
            <a:r>
              <a:rPr lang="en-US" dirty="0"/>
              <a:t>Live Events</a:t>
            </a:r>
          </a:p>
          <a:p>
            <a:pPr marL="171450" indent="-171450">
              <a:buFont typeface="Arial" panose="020B0604020202020204" pitchFamily="34" charset="0"/>
              <a:buChar char="•"/>
            </a:pPr>
            <a:r>
              <a:rPr lang="en-US" dirty="0"/>
              <a:t>Mobile Offline Videos (Stream Mobile App)</a:t>
            </a:r>
          </a:p>
          <a:p>
            <a:pPr marL="171450" indent="-171450">
              <a:buFont typeface="Arial" panose="020B0604020202020204" pitchFamily="34" charset="0"/>
              <a:buChar char="•"/>
            </a:pPr>
            <a:r>
              <a:rPr lang="en-US" dirty="0"/>
              <a:t>Meeting Recordings with deep search</a:t>
            </a:r>
          </a:p>
          <a:p>
            <a:pPr marL="171450" indent="-171450">
              <a:buFont typeface="Arial" panose="020B0604020202020204" pitchFamily="34" charset="0"/>
              <a:buChar char="•"/>
            </a:pPr>
            <a:r>
              <a:rPr lang="en-US" dirty="0"/>
              <a:t>AI Capabilities (</a:t>
            </a:r>
            <a:r>
              <a:rPr lang="en-US" sz="1200" kern="1200" dirty="0">
                <a:solidFill>
                  <a:schemeClr val="tx1"/>
                </a:solidFill>
                <a:effectLst/>
                <a:latin typeface="+mn-lt"/>
                <a:ea typeface="+mn-ea"/>
                <a:cs typeface="+mn-cs"/>
              </a:rPr>
              <a:t>Timelines, Transcription, Search)</a:t>
            </a:r>
            <a:r>
              <a:rPr lang="en-US" dirty="0"/>
              <a:t> are now across all </a:t>
            </a:r>
            <a:r>
              <a:rPr lang="en-US" dirty="0" err="1"/>
              <a:t>skus</a:t>
            </a:r>
            <a:r>
              <a:rPr lang="en-US" dirty="0"/>
              <a:t> </a:t>
            </a:r>
          </a:p>
          <a:p>
            <a:endParaRPr lang="en-US" dirty="0"/>
          </a:p>
        </p:txBody>
      </p:sp>
      <p:sp>
        <p:nvSpPr>
          <p:cNvPr id="4" name="Slide Number Placeholder 3"/>
          <p:cNvSpPr>
            <a:spLocks noGrp="1"/>
          </p:cNvSpPr>
          <p:nvPr>
            <p:ph type="sldNum" sz="quarter" idx="5"/>
          </p:nvPr>
        </p:nvSpPr>
        <p:spPr/>
        <p:txBody>
          <a:bodyPr/>
          <a:lstStyle/>
          <a:p>
            <a:fld id="{9425E5E6-C289-492F-9D39-2856A8E2F4AF}" type="slidenum">
              <a:rPr lang="en-US" smtClean="0"/>
              <a:t>6</a:t>
            </a:fld>
            <a:endParaRPr lang="en-US"/>
          </a:p>
        </p:txBody>
      </p:sp>
    </p:spTree>
    <p:extLst>
      <p:ext uri="{BB962C8B-B14F-4D97-AF65-F5344CB8AC3E}">
        <p14:creationId xmlns:p14="http://schemas.microsoft.com/office/powerpoint/2010/main" val="1171922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When a user now opens an Office document stored in SharePoint, they can now visit the Info tab in the backstage of Office to see the total number of views and unique viewers of the document.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type of real-world intelligence allows you to quickly keep everyone informed and move on to your next task and is exclusively available when you store your content in OneDrive and SharePoint.</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46</a:t>
            </a:fld>
            <a:endParaRPr lang="en-US"/>
          </a:p>
        </p:txBody>
      </p:sp>
    </p:spTree>
    <p:extLst>
      <p:ext uri="{BB962C8B-B14F-4D97-AF65-F5344CB8AC3E}">
        <p14:creationId xmlns:p14="http://schemas.microsoft.com/office/powerpoint/2010/main" val="1042576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47</a:t>
            </a:fld>
            <a:endParaRPr lang="en-US"/>
          </a:p>
        </p:txBody>
      </p:sp>
    </p:spTree>
    <p:extLst>
      <p:ext uri="{BB962C8B-B14F-4D97-AF65-F5344CB8AC3E}">
        <p14:creationId xmlns:p14="http://schemas.microsoft.com/office/powerpoint/2010/main" val="635650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PowerApps support for rich text fields – Use PowerApps to view and update rich text stored in SharePoint formatted text columns</a:t>
            </a:r>
          </a:p>
          <a:p>
            <a:r>
              <a:rPr lang="en-US" dirty="0"/>
              <a:t>PowerApps forms in SharePoint Mobile -- Link directly to list and library PowerApps-based forms while browsing lists and libraries in the SharePoint mobile application</a:t>
            </a:r>
          </a:p>
          <a:p>
            <a:r>
              <a:rPr lang="en-US" dirty="0"/>
              <a:t>PowerApps integration with SharePoint libraries – Build apps and forms that use SharePoint libraries as a data source</a:t>
            </a:r>
          </a:p>
          <a:p>
            <a:r>
              <a:rPr lang="en-US" dirty="0"/>
              <a:t>US GCC Cloud Support for PowerApps and Flow - Run PowerApps and Flow solutions in tenants on the U.S. GCC sovereign cloud</a:t>
            </a:r>
          </a:p>
          <a:p>
            <a:r>
              <a:rPr lang="en-US" dirty="0"/>
              <a:t>PowerApps Auditing – Track PowerApps administrative actions inside the Office 365 audit center</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51</a:t>
            </a:fld>
            <a:endParaRPr lang="en-US"/>
          </a:p>
        </p:txBody>
      </p:sp>
    </p:spTree>
    <p:extLst>
      <p:ext uri="{BB962C8B-B14F-4D97-AF65-F5344CB8AC3E}">
        <p14:creationId xmlns:p14="http://schemas.microsoft.com/office/powerpoint/2010/main" val="2347630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52</a:t>
            </a:fld>
            <a:endParaRPr lang="en-US"/>
          </a:p>
        </p:txBody>
      </p:sp>
    </p:spTree>
    <p:extLst>
      <p:ext uri="{BB962C8B-B14F-4D97-AF65-F5344CB8AC3E}">
        <p14:creationId xmlns:p14="http://schemas.microsoft.com/office/powerpoint/2010/main" val="2079601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Background blur: </a:t>
            </a:r>
            <a:r>
              <a:rPr lang="en-US" sz="1200" b="0" i="0" u="none" strike="noStrike" kern="1200" dirty="0">
                <a:solidFill>
                  <a:schemeClr val="tx1"/>
                </a:solidFill>
                <a:effectLst/>
                <a:latin typeface="+mn-lt"/>
                <a:ea typeface="+mn-ea"/>
                <a:cs typeface="+mn-cs"/>
              </a:rPr>
              <a:t>Now, all Teams customers can remove distractions and focus your video on what matters most. Available today. (You are welcome, BBC Dad.)</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Meeting recording</a:t>
            </a:r>
            <a:r>
              <a:rPr lang="en-US" sz="1200" b="0" i="0" u="none" strike="noStrike" kern="1200" dirty="0">
                <a:solidFill>
                  <a:schemeClr val="tx1"/>
                </a:solidFill>
                <a:effectLst/>
                <a:latin typeface="+mn-lt"/>
                <a:ea typeface="+mn-ea"/>
                <a:cs typeface="+mn-cs"/>
              </a:rPr>
              <a:t>: Meetings are no longer just a point in time experience. With meeting recording in Teams, you or other invitees who missed the meeting can playback recorded audio, video and content at any time. Pull up a transcript, powered by Microsoft Stream, and search for keywords so you can optimize your time while getting caught up. Available today.</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Cloud video interop – </a:t>
            </a:r>
            <a:r>
              <a:rPr lang="en-US" sz="1200" b="0" i="0" u="none" strike="noStrike" kern="1200" dirty="0">
                <a:solidFill>
                  <a:schemeClr val="tx1"/>
                </a:solidFill>
                <a:effectLst/>
                <a:latin typeface="+mn-lt"/>
                <a:ea typeface="+mn-ea"/>
                <a:cs typeface="+mn-cs"/>
              </a:rPr>
              <a:t>Bring your existing room technology investments into Teams. Through partner offerings from </a:t>
            </a:r>
            <a:r>
              <a:rPr lang="en-US" sz="1200" b="0" i="0" u="sng" strike="noStrike" kern="1200" dirty="0">
                <a:solidFill>
                  <a:schemeClr val="tx1"/>
                </a:solidFill>
                <a:effectLst/>
                <a:latin typeface="+mn-lt"/>
                <a:ea typeface="+mn-ea"/>
                <a:cs typeface="+mn-cs"/>
                <a:hlinkClick r:id="rId3"/>
              </a:rPr>
              <a:t>Polycom</a:t>
            </a:r>
            <a:r>
              <a:rPr lang="en-US" sz="1200" b="0" i="0" u="none" strike="noStrike" kern="1200" dirty="0">
                <a:solidFill>
                  <a:schemeClr val="tx1"/>
                </a:solidFill>
                <a:effectLst/>
                <a:latin typeface="+mn-lt"/>
                <a:ea typeface="+mn-ea"/>
                <a:cs typeface="+mn-cs"/>
              </a:rPr>
              <a:t>, </a:t>
            </a:r>
            <a:r>
              <a:rPr lang="en-US" sz="1200" b="0" i="0" u="sng" strike="noStrike" kern="1200" dirty="0" err="1">
                <a:solidFill>
                  <a:schemeClr val="tx1"/>
                </a:solidFill>
                <a:effectLst/>
                <a:latin typeface="+mn-lt"/>
                <a:ea typeface="+mn-ea"/>
                <a:cs typeface="+mn-cs"/>
                <a:hlinkClick r:id="rId4"/>
              </a:rPr>
              <a:t>BlueJeans</a:t>
            </a:r>
            <a:r>
              <a:rPr lang="en-US" sz="1200" b="0" i="0" u="none" strike="noStrike" kern="1200" dirty="0">
                <a:solidFill>
                  <a:schemeClr val="tx1"/>
                </a:solidFill>
                <a:effectLst/>
                <a:latin typeface="+mn-lt"/>
                <a:ea typeface="+mn-ea"/>
                <a:cs typeface="+mn-cs"/>
              </a:rPr>
              <a:t> and </a:t>
            </a:r>
            <a:r>
              <a:rPr lang="en-US" sz="1200" b="0" i="0" u="sng" strike="noStrike" kern="1200" dirty="0" err="1">
                <a:solidFill>
                  <a:schemeClr val="tx1"/>
                </a:solidFill>
                <a:effectLst/>
                <a:latin typeface="+mn-lt"/>
                <a:ea typeface="+mn-ea"/>
                <a:cs typeface="+mn-cs"/>
                <a:hlinkClick r:id="rId5"/>
              </a:rPr>
              <a:t>Pexip</a:t>
            </a:r>
            <a:r>
              <a:rPr lang="en-US" sz="1200" b="0" i="0" u="none" strike="noStrike" kern="1200" dirty="0">
                <a:solidFill>
                  <a:schemeClr val="tx1"/>
                </a:solidFill>
                <a:effectLst/>
                <a:latin typeface="+mn-lt"/>
                <a:ea typeface="+mn-ea"/>
                <a:cs typeface="+mn-cs"/>
              </a:rPr>
              <a:t>, a full portfolio of legacy devices can now be full-fledged audio/video participants in Teams meetings with content sharing. Polycom’s CVI offering is available now, with </a:t>
            </a:r>
            <a:r>
              <a:rPr lang="en-US" sz="1200" b="0" i="0" u="none" strike="noStrike" kern="1200" dirty="0" err="1">
                <a:solidFill>
                  <a:schemeClr val="tx1"/>
                </a:solidFill>
                <a:effectLst/>
                <a:latin typeface="+mn-lt"/>
                <a:ea typeface="+mn-ea"/>
                <a:cs typeface="+mn-cs"/>
              </a:rPr>
              <a:t>Pexip</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BlueJeans</a:t>
            </a:r>
            <a:r>
              <a:rPr lang="en-US" sz="1200" b="0" i="0" u="none" strike="noStrike" kern="1200" dirty="0">
                <a:solidFill>
                  <a:schemeClr val="tx1"/>
                </a:solidFill>
                <a:effectLst/>
                <a:latin typeface="+mn-lt"/>
                <a:ea typeface="+mn-ea"/>
                <a:cs typeface="+mn-cs"/>
              </a:rPr>
              <a:t> generally available by end of October.</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55</a:t>
            </a:fld>
            <a:endParaRPr lang="en-US"/>
          </a:p>
        </p:txBody>
      </p:sp>
    </p:spTree>
    <p:extLst>
      <p:ext uri="{BB962C8B-B14F-4D97-AF65-F5344CB8AC3E}">
        <p14:creationId xmlns:p14="http://schemas.microsoft.com/office/powerpoint/2010/main" val="6615330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Home</a:t>
            </a:r>
            <a:r>
              <a:rPr lang="en-US" sz="1200" b="0" i="0" u="none" strike="noStrike" kern="1200" dirty="0">
                <a:solidFill>
                  <a:schemeClr val="tx1"/>
                </a:solidFill>
                <a:effectLst/>
                <a:latin typeface="+mn-lt"/>
                <a:ea typeface="+mn-ea"/>
                <a:cs typeface="+mn-cs"/>
              </a:rPr>
              <a:t> is a new mobile experience that allows </a:t>
            </a:r>
            <a:r>
              <a:rPr lang="en-US" sz="1200" b="0" i="0" u="none" strike="noStrike" kern="1200" dirty="0" err="1">
                <a:solidFill>
                  <a:schemeClr val="tx1"/>
                </a:solidFill>
                <a:effectLst/>
                <a:latin typeface="+mn-lt"/>
                <a:ea typeface="+mn-ea"/>
                <a:cs typeface="+mn-cs"/>
              </a:rPr>
              <a:t>firstline</a:t>
            </a:r>
            <a:r>
              <a:rPr lang="en-US" sz="1200" b="0" i="0" u="none" strike="noStrike" kern="1200" dirty="0">
                <a:solidFill>
                  <a:schemeClr val="tx1"/>
                </a:solidFill>
                <a:effectLst/>
                <a:latin typeface="+mn-lt"/>
                <a:ea typeface="+mn-ea"/>
                <a:cs typeface="+mn-cs"/>
              </a:rPr>
              <a:t> workers to see at a glance the most important and relevant info for their day. With Home, </a:t>
            </a:r>
            <a:r>
              <a:rPr lang="en-US" sz="1200" b="0" i="0" u="none" strike="noStrike" kern="1200" dirty="0" err="1">
                <a:solidFill>
                  <a:schemeClr val="tx1"/>
                </a:solidFill>
                <a:effectLst/>
                <a:latin typeface="+mn-lt"/>
                <a:ea typeface="+mn-ea"/>
                <a:cs typeface="+mn-cs"/>
              </a:rPr>
              <a:t>firstline</a:t>
            </a:r>
            <a:r>
              <a:rPr lang="en-US" sz="1200" b="0" i="0" u="none" strike="noStrike" kern="1200" dirty="0">
                <a:solidFill>
                  <a:schemeClr val="tx1"/>
                </a:solidFill>
                <a:effectLst/>
                <a:latin typeface="+mn-lt"/>
                <a:ea typeface="+mn-ea"/>
                <a:cs typeface="+mn-cs"/>
              </a:rPr>
              <a:t> workers can clock in and out of shifts/breaks, receive important notes for the day or shift, find out who is working during the shift and save time by easily reviewing information and schedule.</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Shifts</a:t>
            </a:r>
            <a:r>
              <a:rPr lang="en-US" sz="1200" b="0" i="0" u="none" strike="noStrike" kern="1200" dirty="0">
                <a:solidFill>
                  <a:schemeClr val="tx1"/>
                </a:solidFill>
                <a:effectLst/>
                <a:latin typeface="+mn-lt"/>
                <a:ea typeface="+mn-ea"/>
                <a:cs typeface="+mn-cs"/>
              </a:rPr>
              <a:t> enables </a:t>
            </a:r>
            <a:r>
              <a:rPr lang="en-US" sz="1200" b="0" i="0" u="none" strike="noStrike" kern="1200" dirty="0" err="1">
                <a:solidFill>
                  <a:schemeClr val="tx1"/>
                </a:solidFill>
                <a:effectLst/>
                <a:latin typeface="+mn-lt"/>
                <a:ea typeface="+mn-ea"/>
                <a:cs typeface="+mn-cs"/>
              </a:rPr>
              <a:t>firstline</a:t>
            </a:r>
            <a:r>
              <a:rPr lang="en-US" sz="1200" b="0" i="0" u="none" strike="noStrike" kern="1200" dirty="0">
                <a:solidFill>
                  <a:schemeClr val="tx1"/>
                </a:solidFill>
                <a:effectLst/>
                <a:latin typeface="+mn-lt"/>
                <a:ea typeface="+mn-ea"/>
                <a:cs typeface="+mn-cs"/>
              </a:rPr>
              <a:t> managers to plan schedules in an employee self-service and integrated experience. They can create, update and distribute schedules for teams as well as broadcast open and unfilled shifts so that other employees can cover them. Finally, they can review and accept time off requests and swap shifts – all from mobile. For </a:t>
            </a:r>
            <a:r>
              <a:rPr lang="en-US" sz="1200" b="0" i="0" u="none" strike="noStrike" kern="1200" dirty="0" err="1">
                <a:solidFill>
                  <a:schemeClr val="tx1"/>
                </a:solidFill>
                <a:effectLst/>
                <a:latin typeface="+mn-lt"/>
                <a:ea typeface="+mn-ea"/>
                <a:cs typeface="+mn-cs"/>
              </a:rPr>
              <a:t>firstline</a:t>
            </a:r>
            <a:r>
              <a:rPr lang="en-US" sz="1200" b="0" i="0" u="none" strike="noStrike" kern="1200" dirty="0">
                <a:solidFill>
                  <a:schemeClr val="tx1"/>
                </a:solidFill>
                <a:effectLst/>
                <a:latin typeface="+mn-lt"/>
                <a:ea typeface="+mn-ea"/>
                <a:cs typeface="+mn-cs"/>
              </a:rPr>
              <a:t> employees, they can swap/offer shifts and request time off, right from their phones.</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56</a:t>
            </a:fld>
            <a:endParaRPr lang="en-US"/>
          </a:p>
        </p:txBody>
      </p:sp>
    </p:spTree>
    <p:extLst>
      <p:ext uri="{BB962C8B-B14F-4D97-AF65-F5344CB8AC3E}">
        <p14:creationId xmlns:p14="http://schemas.microsoft.com/office/powerpoint/2010/main" val="2476874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Image annotation</a:t>
            </a:r>
            <a:r>
              <a:rPr lang="en-US" sz="1200" b="0" i="0" u="none" strike="noStrike" kern="1200" dirty="0">
                <a:solidFill>
                  <a:schemeClr val="tx1"/>
                </a:solidFill>
                <a:effectLst/>
                <a:latin typeface="+mn-lt"/>
                <a:ea typeface="+mn-ea"/>
                <a:cs typeface="+mn-cs"/>
              </a:rPr>
              <a:t> – capture images, annotate, and share them on a secure platform. IT Admins can set policies to prevent images from being stored on a mobile device or local drive.</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Priority notifications</a:t>
            </a:r>
            <a:r>
              <a:rPr lang="en-US" sz="1200" b="0" i="0" u="none" strike="noStrike" kern="1200" dirty="0">
                <a:solidFill>
                  <a:schemeClr val="tx1"/>
                </a:solidFill>
                <a:effectLst/>
                <a:latin typeface="+mn-lt"/>
                <a:ea typeface="+mn-ea"/>
                <a:cs typeface="+mn-cs"/>
              </a:rPr>
              <a:t>– alert the recipient to an urgent message and automatically notify the recipient every two minutes for up to twenty minutes.</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57</a:t>
            </a:fld>
            <a:endParaRPr lang="en-US"/>
          </a:p>
        </p:txBody>
      </p:sp>
    </p:spTree>
    <p:extLst>
      <p:ext uri="{BB962C8B-B14F-4D97-AF65-F5344CB8AC3E}">
        <p14:creationId xmlns:p14="http://schemas.microsoft.com/office/powerpoint/2010/main" val="2317249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unified labeling experience in Microsoft 365 is now generally available, providing organizations with a more integrated and consistent approach to creating, configuring and automatically applying comprehensive policies to protect and govern your data across devices, apps, cloud services and on-premises locations.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you can use the advanced data governance capabilities to auto-classify your Exchange content in addition to SharePoint content.  Use the same sensitive data types, keyword or query based conditions to classify and label the email content in your organization to ensure that important data has the proper management policies in place to meet your organizational and regulatory needs.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Blog: </a:t>
            </a:r>
            <a:r>
              <a:rPr lang="en-US" dirty="0">
                <a:hlinkClick r:id="rId3"/>
              </a:rPr>
              <a:t>Updates to Advanced Data Governance: Unified labeling, analytics, file plan and more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Blog: Announcing availability of information protection capabilities to help protect your sensitive data</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58</a:t>
            </a:fld>
            <a:endParaRPr lang="en-US"/>
          </a:p>
        </p:txBody>
      </p:sp>
    </p:spTree>
    <p:extLst>
      <p:ext uri="{BB962C8B-B14F-4D97-AF65-F5344CB8AC3E}">
        <p14:creationId xmlns:p14="http://schemas.microsoft.com/office/powerpoint/2010/main" val="2184832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Establishing information rules is just the start of governance.  You also need to measure the application and usage of labels to understand how your file plans are effective, and where they may require updates.  Label analytics allows you to map and review the usage of retention labels, providing feedback to help continuously adjust and improve governance.</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60</a:t>
            </a:fld>
            <a:endParaRPr lang="en-US"/>
          </a:p>
        </p:txBody>
      </p:sp>
    </p:spTree>
    <p:extLst>
      <p:ext uri="{BB962C8B-B14F-4D97-AF65-F5344CB8AC3E}">
        <p14:creationId xmlns:p14="http://schemas.microsoft.com/office/powerpoint/2010/main" val="4213804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Map content types to retention labels by using a content type as an autoclassification query to apply retention on a content type in SharePoint online. </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61</a:t>
            </a:fld>
            <a:endParaRPr lang="en-US"/>
          </a:p>
        </p:txBody>
      </p:sp>
    </p:spTree>
    <p:extLst>
      <p:ext uri="{BB962C8B-B14F-4D97-AF65-F5344CB8AC3E}">
        <p14:creationId xmlns:p14="http://schemas.microsoft.com/office/powerpoint/2010/main" val="13074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cases: Customer Feedback Survey, Employee Ideation, Quick Quiz (Training)</a:t>
            </a:r>
          </a:p>
          <a:p>
            <a:endParaRPr lang="en-US" dirty="0"/>
          </a:p>
          <a:p>
            <a:r>
              <a:rPr lang="en-US" dirty="0"/>
              <a:t>New Capabilities:</a:t>
            </a:r>
          </a:p>
          <a:p>
            <a:pPr marL="171450" indent="-171450">
              <a:buFont typeface="Arial" panose="020B0604020202020204" pitchFamily="34" charset="0"/>
              <a:buChar char="•"/>
            </a:pPr>
            <a:r>
              <a:rPr lang="en-US" dirty="0"/>
              <a:t>Improved Intelligence – Suggestions based on context of survey - https://techcommunity.microsoft.com/t5/Microsoft-Forms-Blog/Design-Intelligence-in-Microsoft-Forms/ba-p/257860 </a:t>
            </a:r>
          </a:p>
          <a:p>
            <a:pPr marL="171450" indent="-171450">
              <a:buFont typeface="Arial" panose="020B0604020202020204" pitchFamily="34" charset="0"/>
              <a:buChar char="•"/>
            </a:pPr>
            <a:r>
              <a:rPr lang="en-US" dirty="0"/>
              <a:t>Forms Ideas – On the fly reporting and aggregation of results to allow for rapid analysis without jumping through excel and formulating on your own - https://techcommunity.microsoft.com/t5/Microsoft-Forms-Blog/Welcome-to-Forms-Ideas-Analyze-Your-Response-Data-Smartly-in/ba-p/262515 </a:t>
            </a:r>
          </a:p>
          <a:p>
            <a:pPr marL="171450" indent="-171450">
              <a:buFont typeface="Arial" panose="020B0604020202020204" pitchFamily="34" charset="0"/>
              <a:buChar char="•"/>
            </a:pPr>
            <a:r>
              <a:rPr lang="en-US" dirty="0"/>
              <a:t>New Question Type - </a:t>
            </a:r>
            <a:r>
              <a:rPr lang="en-US" sz="1200" b="0" i="0" u="none" strike="noStrike" kern="1200" dirty="0">
                <a:solidFill>
                  <a:schemeClr val="tx1"/>
                </a:solidFill>
                <a:effectLst/>
                <a:latin typeface="+mn-lt"/>
                <a:ea typeface="+mn-ea"/>
                <a:cs typeface="+mn-cs"/>
              </a:rPr>
              <a:t>You can now add Net Promoter Score (NPS) questions to your forms. NPS questions are the default method for measuring respondent sentiment about a particular activity.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Branding Enhancements - Forms can now better represent your company’s brand with improved customization for survey logos, themes, backgrounds, and “Thank You” pages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Improved Administration - https://techcommunity.microsoft.com/t5/Microsoft-Forms-Blog/Microsoft-Forms-is-GDPR-compliant/ba-p/251515 </a:t>
            </a:r>
          </a:p>
        </p:txBody>
      </p:sp>
      <p:sp>
        <p:nvSpPr>
          <p:cNvPr id="4" name="Slide Number Placeholder 3"/>
          <p:cNvSpPr>
            <a:spLocks noGrp="1"/>
          </p:cNvSpPr>
          <p:nvPr>
            <p:ph type="sldNum" sz="quarter" idx="5"/>
          </p:nvPr>
        </p:nvSpPr>
        <p:spPr/>
        <p:txBody>
          <a:bodyPr/>
          <a:lstStyle/>
          <a:p>
            <a:fld id="{9425E5E6-C289-492F-9D39-2856A8E2F4AF}" type="slidenum">
              <a:rPr lang="en-US" smtClean="0"/>
              <a:t>7</a:t>
            </a:fld>
            <a:endParaRPr lang="en-US"/>
          </a:p>
        </p:txBody>
      </p:sp>
    </p:spTree>
    <p:extLst>
      <p:ext uri="{BB962C8B-B14F-4D97-AF65-F5344CB8AC3E}">
        <p14:creationId xmlns:p14="http://schemas.microsoft.com/office/powerpoint/2010/main" val="40152525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Note: The one-year retention period for audit records will be available soon as part of the Office 365 Preview program and will be only available for organizations enrolled in the Preview program. </a:t>
            </a:r>
          </a:p>
          <a:p>
            <a:pPr marL="0" indent="0">
              <a:buNone/>
            </a:pPr>
            <a:r>
              <a:rPr lang="en-US" dirty="0"/>
              <a:t>When the longer retention period for audit records does become available in Preview (and later for general availability), only new audit records (for activities performed after the longer retention period is released) will be retained for one year.</a:t>
            </a:r>
          </a:p>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62</a:t>
            </a:fld>
            <a:endParaRPr lang="en-US"/>
          </a:p>
        </p:txBody>
      </p:sp>
    </p:spTree>
    <p:extLst>
      <p:ext uri="{BB962C8B-B14F-4D97-AF65-F5344CB8AC3E}">
        <p14:creationId xmlns:p14="http://schemas.microsoft.com/office/powerpoint/2010/main" val="1750448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Mutli</a:t>
            </a:r>
            <a:r>
              <a:rPr lang="en-US" dirty="0"/>
              <a:t>-Geo is not to be construed as a performance measure. There is not guarantee it will improve performance. The main driver behind an organization going multi-geo is to comply with data residency regulations. </a:t>
            </a:r>
          </a:p>
          <a:p>
            <a:endParaRPr lang="en-US" dirty="0"/>
          </a:p>
          <a:p>
            <a:r>
              <a:rPr lang="en-US" sz="1200" b="0" i="0" u="none" strike="noStrike" kern="1200" dirty="0">
                <a:solidFill>
                  <a:schemeClr val="tx1"/>
                </a:solidFill>
                <a:effectLst/>
                <a:latin typeface="+mn-lt"/>
                <a:ea typeface="+mn-ea"/>
                <a:cs typeface="+mn-cs"/>
              </a:rPr>
              <a:t>Team sites and Communications sites creation experience automatically detects the user’s configured geo-location and triggers sites creations in the corresponding geo.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organizations that use taxonomy enterprise managed metadata to organize their sites and contents, Multi-Geo enables an easy way to centrally manage metadata in a central location and behind the scene these get replicated to all the satellites and ready to use in satellite sites. </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64</a:t>
            </a:fld>
            <a:endParaRPr lang="en-US"/>
          </a:p>
        </p:txBody>
      </p:sp>
    </p:spTree>
    <p:extLst>
      <p:ext uri="{BB962C8B-B14F-4D97-AF65-F5344CB8AC3E}">
        <p14:creationId xmlns:p14="http://schemas.microsoft.com/office/powerpoint/2010/main" val="10107011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Enriched by </a:t>
            </a:r>
            <a:r>
              <a:rPr lang="en-US" sz="1200" b="1" i="1" u="none" strike="noStrike" kern="1200" dirty="0">
                <a:solidFill>
                  <a:schemeClr val="tx1"/>
                </a:solidFill>
                <a:effectLst/>
                <a:latin typeface="+mn-lt"/>
                <a:ea typeface="+mn-ea"/>
                <a:cs typeface="+mn-cs"/>
              </a:rPr>
              <a:t>6.5 trillion daily signals</a:t>
            </a:r>
            <a:r>
              <a:rPr lang="en-US" sz="1200" b="0" i="0" u="none" strike="noStrike" kern="1200" dirty="0">
                <a:solidFill>
                  <a:schemeClr val="tx1"/>
                </a:solidFill>
                <a:effectLst/>
                <a:latin typeface="+mn-lt"/>
                <a:ea typeface="+mn-ea"/>
                <a:cs typeface="+mn-cs"/>
              </a:rPr>
              <a:t> harnessed from the Microsoft Intelligent Security Graph (figure 3).  The Intelligent Security Graph serves as the foundation for all of Microsoft’s security solutions, obtaining threat signal from Microsoft’s services, expansive user base, and global footprint.  The Intelligence Security Graph blends threat signal with powerful machine learning capabilities, threat analysis from our </a:t>
            </a:r>
            <a:r>
              <a:rPr lang="en-US" sz="1200" b="0" i="0" u="sng" kern="1200" dirty="0">
                <a:solidFill>
                  <a:schemeClr val="tx1"/>
                </a:solidFill>
                <a:effectLst/>
                <a:latin typeface="+mn-lt"/>
                <a:ea typeface="+mn-ea"/>
                <a:cs typeface="+mn-cs"/>
                <a:hlinkClick r:id="rId3" tooltip="3500 peopl"/>
              </a:rPr>
              <a:t>3500+ in-house security specialists</a:t>
            </a:r>
            <a:r>
              <a:rPr lang="en-US" sz="1200" b="0" i="0" u="none" strike="noStrike" kern="1200" dirty="0">
                <a:solidFill>
                  <a:schemeClr val="tx1"/>
                </a:solidFill>
                <a:effectLst/>
                <a:latin typeface="+mn-lt"/>
                <a:ea typeface="+mn-ea"/>
                <a:cs typeface="+mn-cs"/>
              </a:rPr>
              <a:t>, and support from over </a:t>
            </a:r>
            <a:r>
              <a:rPr lang="en-US" sz="1200" b="0" i="0" u="sng" kern="1200" dirty="0">
                <a:solidFill>
                  <a:schemeClr val="tx1"/>
                </a:solidFill>
                <a:effectLst/>
                <a:latin typeface="+mn-lt"/>
                <a:ea typeface="+mn-ea"/>
                <a:cs typeface="+mn-cs"/>
                <a:hlinkClick r:id="rId4" tooltip="$1 billion"/>
              </a:rPr>
              <a:t>$1 billion in annual cybersecurity investments</a:t>
            </a:r>
            <a:r>
              <a:rPr lang="en-US" sz="1200" b="0" i="0" u="none" strike="noStrike" kern="1200" dirty="0">
                <a:solidFill>
                  <a:schemeClr val="tx1"/>
                </a:solidFill>
                <a:effectLst/>
                <a:latin typeface="+mn-lt"/>
                <a:ea typeface="+mn-ea"/>
                <a:cs typeface="+mn-cs"/>
              </a:rPr>
              <a:t>.  The Intelligent Security Graph helps remove the noise from the threat landscape, providing intelligent solutions to mitigate today’s attack campaigns, from generic high volume threats, to more sophisticated and targeted attacks.   It is the powerful differentiator which elevates Microsoft’s security solutions to the forefront of the security industry, enabling seamless integration and signal sharing, bringing together a disparate set of services into a cohesive, end to end solution securing the modern workplace.</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66</a:t>
            </a:fld>
            <a:endParaRPr lang="en-US"/>
          </a:p>
        </p:txBody>
      </p:sp>
    </p:spTree>
    <p:extLst>
      <p:ext uri="{BB962C8B-B14F-4D97-AF65-F5344CB8AC3E}">
        <p14:creationId xmlns:p14="http://schemas.microsoft.com/office/powerpoint/2010/main" val="6909949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70</a:t>
            </a:fld>
            <a:endParaRPr lang="en-US"/>
          </a:p>
        </p:txBody>
      </p:sp>
    </p:spTree>
    <p:extLst>
      <p:ext uri="{BB962C8B-B14F-4D97-AF65-F5344CB8AC3E}">
        <p14:creationId xmlns:p14="http://schemas.microsoft.com/office/powerpoint/2010/main" val="258072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8</a:t>
            </a:fld>
            <a:endParaRPr lang="en-US"/>
          </a:p>
        </p:txBody>
      </p:sp>
    </p:spTree>
    <p:extLst>
      <p:ext uri="{BB962C8B-B14F-4D97-AF65-F5344CB8AC3E}">
        <p14:creationId xmlns:p14="http://schemas.microsoft.com/office/powerpoint/2010/main" val="258019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Increase the value and space of your site navigation. The new megamenu options allow for multiple levels of hierarchy at once - no fly-outs needed. This will enable you to better organize and showcase the related content and sites associated under that hub site.</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9</a:t>
            </a:fld>
            <a:endParaRPr lang="en-US"/>
          </a:p>
        </p:txBody>
      </p:sp>
    </p:spTree>
    <p:extLst>
      <p:ext uri="{BB962C8B-B14F-4D97-AF65-F5344CB8AC3E}">
        <p14:creationId xmlns:p14="http://schemas.microsoft.com/office/powerpoint/2010/main" val="402856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Give a personalized experience to your site and page visitors – so they see the content that is theirs, and meant for them to experience. When using personalized webparts, people will see their recent sites, their recent documents and news tailored for them. You can personalize any page or news article. When you add a personalized webpart to the page, it is aware of who is signed in and gives them a unique, relevant experience to the content and information you are promoting to them.</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10</a:t>
            </a:fld>
            <a:endParaRPr lang="en-US"/>
          </a:p>
        </p:txBody>
      </p:sp>
    </p:spTree>
    <p:extLst>
      <p:ext uri="{BB962C8B-B14F-4D97-AF65-F5344CB8AC3E}">
        <p14:creationId xmlns:p14="http://schemas.microsoft.com/office/powerpoint/2010/main" val="309071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can better define what news articles and pages appear on the home experience of your site by configuring what is visible to specific groups. Each person will have a unique experience that complies with what you wish them to view without creating multiple audience-specific sites, you can serve them all from within a more centralized location with a personalized, targeted experience. Audience targeting support will be enabled in news, pages and other web parts so that you can define and target who best to reach with content and site experiences by using Office 365 Groups.</a:t>
            </a:r>
            <a:endParaRPr lang="en-US" dirty="0"/>
          </a:p>
        </p:txBody>
      </p:sp>
      <p:sp>
        <p:nvSpPr>
          <p:cNvPr id="4" name="Slide Number Placeholder 3"/>
          <p:cNvSpPr>
            <a:spLocks noGrp="1"/>
          </p:cNvSpPr>
          <p:nvPr>
            <p:ph type="sldNum" sz="quarter" idx="5"/>
          </p:nvPr>
        </p:nvSpPr>
        <p:spPr/>
        <p:txBody>
          <a:bodyPr/>
          <a:lstStyle/>
          <a:p>
            <a:fld id="{9CA94E5E-CF94-4407-8D1C-029195A8C1AF}" type="slidenum">
              <a:rPr lang="en-US" smtClean="0"/>
              <a:t>11</a:t>
            </a:fld>
            <a:endParaRPr lang="en-US"/>
          </a:p>
        </p:txBody>
      </p:sp>
    </p:spTree>
    <p:extLst>
      <p:ext uri="{BB962C8B-B14F-4D97-AF65-F5344CB8AC3E}">
        <p14:creationId xmlns:p14="http://schemas.microsoft.com/office/powerpoint/2010/main" val="426421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8B630-881F-4877-9924-52298A2AEA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AB3B5-1F4E-43F5-9FB0-BA7D8EAAC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11CDF3-6C48-40B0-A4EF-CF00ADC359C3}"/>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5" name="Footer Placeholder 4">
            <a:extLst>
              <a:ext uri="{FF2B5EF4-FFF2-40B4-BE49-F238E27FC236}">
                <a16:creationId xmlns:a16="http://schemas.microsoft.com/office/drawing/2014/main" id="{6228D68F-D922-41E2-94DE-9922325A9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ACE11-E6C4-4695-BEA1-F5F76587F77C}"/>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1399606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6987-4682-4CB3-9DCB-553B1209D6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AD8F06-E6D2-4EC8-9E0B-00BDA28649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5701A-02FD-4AD3-967A-95A8388E2F3C}"/>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5" name="Footer Placeholder 4">
            <a:extLst>
              <a:ext uri="{FF2B5EF4-FFF2-40B4-BE49-F238E27FC236}">
                <a16:creationId xmlns:a16="http://schemas.microsoft.com/office/drawing/2014/main" id="{29B89424-F087-41B4-A26E-A11798DB3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81F52-7186-4A32-81C5-97C8AEC10A60}"/>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130189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CFBA78-E200-497B-B3D0-943BE0A07E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9BAE8-1D39-4511-BA31-AAE191A524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EE3F6-EBA8-4148-AB1A-3DE71ED6099C}"/>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5" name="Footer Placeholder 4">
            <a:extLst>
              <a:ext uri="{FF2B5EF4-FFF2-40B4-BE49-F238E27FC236}">
                <a16:creationId xmlns:a16="http://schemas.microsoft.com/office/drawing/2014/main" id="{D95E61FB-0118-48DE-A92C-8E3EFC9DB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56959-2D98-4580-A107-42F3CF7193EE}"/>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25553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69239" y="1187622"/>
            <a:ext cx="11653523" cy="2117161"/>
          </a:xfrm>
          <a:prstGeom prst="rect">
            <a:avLst/>
          </a:prstGeom>
        </p:spPr>
        <p:txBody>
          <a:bodyPr wrap="square">
            <a:spAutoFit/>
          </a:bodyPr>
          <a:lstStyle>
            <a:lvl1pPr marL="0" indent="0">
              <a:spcBef>
                <a:spcPts val="2400"/>
              </a:spcBef>
              <a:buNone/>
              <a:defRPr sz="3921">
                <a:gradFill>
                  <a:gsLst>
                    <a:gs pos="100000">
                      <a:schemeClr val="tx2"/>
                    </a:gs>
                    <a:gs pos="0">
                      <a:schemeClr val="tx2"/>
                    </a:gs>
                  </a:gsLst>
                  <a:lin ang="5400000" scaled="0"/>
                </a:gradFill>
                <a:latin typeface="+mj-lt"/>
              </a:defRPr>
            </a:lvl1pPr>
            <a:lvl2pPr marL="0" indent="0">
              <a:buNone/>
              <a:defRPr sz="1961">
                <a:gradFill>
                  <a:gsLst>
                    <a:gs pos="100000">
                      <a:schemeClr val="bg2"/>
                    </a:gs>
                    <a:gs pos="6000">
                      <a:schemeClr val="bg2"/>
                    </a:gs>
                  </a:gsLst>
                  <a:lin ang="5400000" scaled="0"/>
                </a:gradFill>
              </a:defRPr>
            </a:lvl2pPr>
            <a:lvl3pPr marL="231748" indent="0">
              <a:buNone/>
              <a:defRPr sz="1961">
                <a:gradFill>
                  <a:gsLst>
                    <a:gs pos="100000">
                      <a:schemeClr val="bg2"/>
                    </a:gs>
                    <a:gs pos="6000">
                      <a:schemeClr val="bg2"/>
                    </a:gs>
                  </a:gsLst>
                  <a:lin ang="5400000" scaled="0"/>
                </a:gradFill>
              </a:defRPr>
            </a:lvl3pPr>
            <a:lvl4pPr marL="457147" indent="0">
              <a:buNone/>
              <a:defRPr sz="1961">
                <a:gradFill>
                  <a:gsLst>
                    <a:gs pos="100000">
                      <a:schemeClr val="bg2"/>
                    </a:gs>
                    <a:gs pos="6000">
                      <a:schemeClr val="bg2"/>
                    </a:gs>
                  </a:gsLst>
                  <a:lin ang="5400000" scaled="0"/>
                </a:gradFill>
              </a:defRPr>
            </a:lvl4pPr>
            <a:lvl5pPr marL="693657" indent="0">
              <a:buNone/>
              <a:defRPr sz="1961">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6" name="Slide Number Placeholder 9"/>
          <p:cNvSpPr>
            <a:spLocks noGrp="1"/>
          </p:cNvSpPr>
          <p:nvPr>
            <p:ph type="sldNum" sz="quarter" idx="12"/>
          </p:nvPr>
        </p:nvSpPr>
        <p:spPr>
          <a:xfrm>
            <a:off x="520835"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437"/>
            <a:fld id="{727B4C2D-45E2-4621-8491-2995EB46A674}" type="slidenum">
              <a:rPr lang="en-US" smtClean="0">
                <a:gradFill>
                  <a:gsLst>
                    <a:gs pos="100000">
                      <a:srgbClr val="797A7D"/>
                    </a:gs>
                    <a:gs pos="0">
                      <a:srgbClr val="797A7D"/>
                    </a:gs>
                  </a:gsLst>
                  <a:lin ang="5400000" scaled="0"/>
                </a:gradFill>
              </a:rPr>
              <a:pPr defTabSz="914437"/>
              <a:t>‹#›</a:t>
            </a:fld>
            <a:endParaRPr lang="en-US" dirty="0">
              <a:gradFill>
                <a:gsLst>
                  <a:gs pos="100000">
                    <a:srgbClr val="797A7D"/>
                  </a:gs>
                  <a:gs pos="0">
                    <a:srgbClr val="797A7D"/>
                  </a:gs>
                </a:gsLst>
                <a:lin ang="5400000" scaled="0"/>
              </a:gra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811" y="6154484"/>
            <a:ext cx="1190887" cy="412413"/>
          </a:xfrm>
          <a:prstGeom prst="rect">
            <a:avLst/>
          </a:prstGeom>
        </p:spPr>
      </p:pic>
    </p:spTree>
    <p:extLst>
      <p:ext uri="{BB962C8B-B14F-4D97-AF65-F5344CB8AC3E}">
        <p14:creationId xmlns:p14="http://schemas.microsoft.com/office/powerpoint/2010/main" val="4894555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F87CD-23D6-492B-9D06-266AAC9F05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B7670-6DFF-40ED-A47E-B310F4E77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28EE9-A42F-46A1-A458-BA3C4010F6C3}"/>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5" name="Footer Placeholder 4">
            <a:extLst>
              <a:ext uri="{FF2B5EF4-FFF2-40B4-BE49-F238E27FC236}">
                <a16:creationId xmlns:a16="http://schemas.microsoft.com/office/drawing/2014/main" id="{BE85A91F-EA95-47F8-81E5-F32E08A58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D0318-6C9E-4797-B060-D0B7D16978B8}"/>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1617760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3BFC-4706-4522-86F4-5CC1C12ABE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D7DD0C-A1D6-47EC-97F8-94E698831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A5BF9D-D38F-4C6D-98EA-C60E9732E8F9}"/>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5" name="Footer Placeholder 4">
            <a:extLst>
              <a:ext uri="{FF2B5EF4-FFF2-40B4-BE49-F238E27FC236}">
                <a16:creationId xmlns:a16="http://schemas.microsoft.com/office/drawing/2014/main" id="{2AAAA3B4-D624-42C8-84A4-82A9E1F51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7AAA4-6CD6-4A67-8E04-15243C36EC5D}"/>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535506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C583-205F-477A-B956-CDCD8A8FD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9E936-F531-451E-9653-C04E0A8A035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27107-2DDE-48B8-B580-ACE4DE69B9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377B19-EEB2-4B74-B03E-EF8ECC8D59A0}"/>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6" name="Footer Placeholder 5">
            <a:extLst>
              <a:ext uri="{FF2B5EF4-FFF2-40B4-BE49-F238E27FC236}">
                <a16:creationId xmlns:a16="http://schemas.microsoft.com/office/drawing/2014/main" id="{636D89CD-2B71-4DD5-B244-E1C622A34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868C5-8EC5-413D-ABCF-D6DE35AFB61C}"/>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295631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16A4-F6DE-40CC-BB28-829EAA011B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387E4-0D36-4CC7-B35A-E41598A352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2BACBB-84A6-4458-B7C8-20D4D7FA77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F868D3-6370-452B-91A3-539CE0591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EDCF3E-5C46-476B-BB3D-D76FBE10BA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6F81E3-57A6-434C-A718-E2B6298CB4F4}"/>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8" name="Footer Placeholder 7">
            <a:extLst>
              <a:ext uri="{FF2B5EF4-FFF2-40B4-BE49-F238E27FC236}">
                <a16:creationId xmlns:a16="http://schemas.microsoft.com/office/drawing/2014/main" id="{5EE5553F-7EFC-4382-8AFA-AE895B2541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BAAAF-E1BD-4B35-9828-7F349A17E9C0}"/>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63145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0E2E-7E18-41AC-99C0-902D1D15EB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0C62F4-17F3-469B-A669-FB048DF8CC6B}"/>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4" name="Footer Placeholder 3">
            <a:extLst>
              <a:ext uri="{FF2B5EF4-FFF2-40B4-BE49-F238E27FC236}">
                <a16:creationId xmlns:a16="http://schemas.microsoft.com/office/drawing/2014/main" id="{D4B57396-BE9A-43A2-B507-872B5E4744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27AAA1-490F-42DB-867C-7851813849C6}"/>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2385803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BBF3F-B30D-4D65-8FBD-64E8F3BB5EF3}"/>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3" name="Footer Placeholder 2">
            <a:extLst>
              <a:ext uri="{FF2B5EF4-FFF2-40B4-BE49-F238E27FC236}">
                <a16:creationId xmlns:a16="http://schemas.microsoft.com/office/drawing/2014/main" id="{4C57BA53-C345-4E16-A7F0-C32CF4B052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524715-7297-4C69-AB70-46B9C478B48D}"/>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221966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2938-FDDF-4FB9-B633-A8791FE9A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F0EA87-7B56-4905-BAB7-1B4206B9AC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073DD-6029-452A-8D14-2896C9F99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D427D9-1562-41BA-A4C0-0F77A2EE4C5C}"/>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6" name="Footer Placeholder 5">
            <a:extLst>
              <a:ext uri="{FF2B5EF4-FFF2-40B4-BE49-F238E27FC236}">
                <a16:creationId xmlns:a16="http://schemas.microsoft.com/office/drawing/2014/main" id="{4B3DCD41-BD31-444D-8157-E27AD940F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26DD4-33E8-450F-9474-3B12ED8D914B}"/>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2228180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4705-604E-444C-B69A-1D5E5CB89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6AEA5F-AED2-4062-BF40-636F17AF8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EB684E-867D-483B-8D5C-E535F9FE2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42E31B-3283-482C-991F-D894E738EE4A}"/>
              </a:ext>
            </a:extLst>
          </p:cNvPr>
          <p:cNvSpPr>
            <a:spLocks noGrp="1"/>
          </p:cNvSpPr>
          <p:nvPr>
            <p:ph type="dt" sz="half" idx="10"/>
          </p:nvPr>
        </p:nvSpPr>
        <p:spPr/>
        <p:txBody>
          <a:bodyPr/>
          <a:lstStyle/>
          <a:p>
            <a:fld id="{5236D498-CA91-461F-860E-3957D01BF75C}" type="datetimeFigureOut">
              <a:rPr lang="en-US" smtClean="0"/>
              <a:t>10/22/2018</a:t>
            </a:fld>
            <a:endParaRPr lang="en-US"/>
          </a:p>
        </p:txBody>
      </p:sp>
      <p:sp>
        <p:nvSpPr>
          <p:cNvPr id="6" name="Footer Placeholder 5">
            <a:extLst>
              <a:ext uri="{FF2B5EF4-FFF2-40B4-BE49-F238E27FC236}">
                <a16:creationId xmlns:a16="http://schemas.microsoft.com/office/drawing/2014/main" id="{B51316CA-F250-4E49-9D30-29EE37A9A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3EA05-CB88-476D-86EC-A2FC81236794}"/>
              </a:ext>
            </a:extLst>
          </p:cNvPr>
          <p:cNvSpPr>
            <a:spLocks noGrp="1"/>
          </p:cNvSpPr>
          <p:nvPr>
            <p:ph type="sldNum" sz="quarter" idx="12"/>
          </p:nvPr>
        </p:nvSpPr>
        <p:spPr/>
        <p:txBody>
          <a:bodyPr/>
          <a:lstStyle/>
          <a:p>
            <a:fld id="{6DD03F9E-4A2F-4733-B181-AE2FFC0D7EAC}" type="slidenum">
              <a:rPr lang="en-US" smtClean="0"/>
              <a:t>‹#›</a:t>
            </a:fld>
            <a:endParaRPr lang="en-US"/>
          </a:p>
        </p:txBody>
      </p:sp>
    </p:spTree>
    <p:extLst>
      <p:ext uri="{BB962C8B-B14F-4D97-AF65-F5344CB8AC3E}">
        <p14:creationId xmlns:p14="http://schemas.microsoft.com/office/powerpoint/2010/main" val="67248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6686E4-B79E-4E04-BDDA-3687447111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241EDD-7CD1-4850-8A30-5EA8515F8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824AF-144F-4361-BF7D-2EEDD76A03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6D498-CA91-461F-860E-3957D01BF75C}" type="datetimeFigureOut">
              <a:rPr lang="en-US" smtClean="0"/>
              <a:t>10/22/2018</a:t>
            </a:fld>
            <a:endParaRPr lang="en-US"/>
          </a:p>
        </p:txBody>
      </p:sp>
      <p:sp>
        <p:nvSpPr>
          <p:cNvPr id="5" name="Footer Placeholder 4">
            <a:extLst>
              <a:ext uri="{FF2B5EF4-FFF2-40B4-BE49-F238E27FC236}">
                <a16:creationId xmlns:a16="http://schemas.microsoft.com/office/drawing/2014/main" id="{A8217DFA-AD94-4DB7-B11C-BECE06199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FFA046-2D5C-4B14-8C0A-82F24A5F5E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03F9E-4A2F-4733-B181-AE2FFC0D7EAC}" type="slidenum">
              <a:rPr lang="en-US" smtClean="0"/>
              <a:t>‹#›</a:t>
            </a:fld>
            <a:endParaRPr lang="en-US"/>
          </a:p>
        </p:txBody>
      </p:sp>
    </p:spTree>
    <p:extLst>
      <p:ext uri="{BB962C8B-B14F-4D97-AF65-F5344CB8AC3E}">
        <p14:creationId xmlns:p14="http://schemas.microsoft.com/office/powerpoint/2010/main" val="2459226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302" y="291102"/>
            <a:ext cx="11653460" cy="632737"/>
          </a:xfrm>
          <a:prstGeom prst="rect">
            <a:avLst/>
          </a:prstGeom>
        </p:spPr>
        <p:txBody>
          <a:bodyPr vert="horz" wrap="square" lIns="146304" tIns="91440" rIns="146304" bIns="91440" rtlCol="0" anchor="t">
            <a:spAutoFit/>
          </a:bodyPr>
          <a:lstStyle/>
          <a:p>
            <a:r>
              <a:rPr lang="en-US" dirty="0"/>
              <a:t>Click to edit Master title style</a:t>
            </a:r>
          </a:p>
        </p:txBody>
      </p:sp>
      <p:sp>
        <p:nvSpPr>
          <p:cNvPr id="4" name="Text Placeholder 3"/>
          <p:cNvSpPr>
            <a:spLocks noGrp="1"/>
          </p:cNvSpPr>
          <p:nvPr>
            <p:ph type="body" idx="1"/>
          </p:nvPr>
        </p:nvSpPr>
        <p:spPr>
          <a:xfrm>
            <a:off x="269302" y="1187646"/>
            <a:ext cx="11653460" cy="1646733"/>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853836843"/>
      </p:ext>
    </p:extLst>
  </p:cSld>
  <p:clrMap bg1="lt1" tx1="dk1" bg2="lt2" tx2="dk2" accent1="accent1" accent2="accent2" accent3="accent3" accent4="accent4" accent5="accent5" accent6="accent6" hlink="hlink" folHlink="folHlink"/>
  <p:sldLayoutIdLst>
    <p:sldLayoutId id="2147493604" r:id="rId1"/>
  </p:sldLayoutIdLst>
  <p:transition>
    <p:fade/>
  </p:transition>
  <p:hf hdr="0" ftr="0" dt="0"/>
  <p:txStyles>
    <p:titleStyle>
      <a:lvl1pPr algn="l" defTabSz="685711" rtl="0" eaLnBrk="1" latinLnBrk="0" hangingPunct="1">
        <a:lnSpc>
          <a:spcPct val="90000"/>
        </a:lnSpc>
        <a:spcBef>
          <a:spcPct val="0"/>
        </a:spcBef>
        <a:buNone/>
        <a:defRPr lang="en-US" sz="3235" b="0" kern="1200" cap="none" spc="-75"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254469" marR="0" indent="-254469" algn="l" defTabSz="685711" rtl="0" eaLnBrk="1" fontAlgn="auto" latinLnBrk="0" hangingPunct="1">
        <a:lnSpc>
          <a:spcPct val="90000"/>
        </a:lnSpc>
        <a:spcBef>
          <a:spcPct val="20000"/>
        </a:spcBef>
        <a:spcAft>
          <a:spcPts val="0"/>
        </a:spcAft>
        <a:buClrTx/>
        <a:buSzPct val="100000"/>
        <a:buFont typeface="Arial" pitchFamily="34" charset="0"/>
        <a:buChar char="•"/>
        <a:tabLst/>
        <a:defRPr sz="2647" kern="1200" spc="-52" baseline="0">
          <a:solidFill>
            <a:schemeClr val="tx1"/>
          </a:solidFill>
          <a:latin typeface="+mj-lt"/>
          <a:ea typeface="+mn-ea"/>
          <a:cs typeface="+mn-cs"/>
        </a:defRPr>
      </a:lvl1pPr>
      <a:lvl2pPr marL="420224" marR="0" indent="-168090" algn="l" defTabSz="685711" rtl="0" eaLnBrk="1" fontAlgn="auto" latinLnBrk="0" hangingPunct="1">
        <a:lnSpc>
          <a:spcPct val="90000"/>
        </a:lnSpc>
        <a:spcBef>
          <a:spcPct val="20000"/>
        </a:spcBef>
        <a:spcAft>
          <a:spcPts val="0"/>
        </a:spcAft>
        <a:buClrTx/>
        <a:buSzPct val="100000"/>
        <a:buFont typeface="Wingdings" pitchFamily="2" charset="2"/>
        <a:buChar char=""/>
        <a:tabLst/>
        <a:defRPr sz="1765" kern="1200" spc="0" baseline="0">
          <a:solidFill>
            <a:schemeClr val="tx1"/>
          </a:solidFill>
          <a:latin typeface="+mn-lt"/>
          <a:ea typeface="+mn-ea"/>
          <a:cs typeface="+mn-cs"/>
        </a:defRPr>
      </a:lvl2pPr>
      <a:lvl3pPr marL="588314" marR="0" indent="-168090" algn="l" defTabSz="685711" rtl="0" eaLnBrk="1" fontAlgn="auto" latinLnBrk="0" hangingPunct="1">
        <a:lnSpc>
          <a:spcPct val="90000"/>
        </a:lnSpc>
        <a:spcBef>
          <a:spcPct val="20000"/>
        </a:spcBef>
        <a:spcAft>
          <a:spcPts val="0"/>
        </a:spcAft>
        <a:buClrTx/>
        <a:buSzPct val="100000"/>
        <a:buFont typeface="Wingdings" pitchFamily="2" charset="2"/>
        <a:buChar char=""/>
        <a:tabLst/>
        <a:defRPr sz="1765" kern="1200" spc="0" baseline="0">
          <a:solidFill>
            <a:schemeClr val="tx1"/>
          </a:solidFill>
          <a:latin typeface="+mn-lt"/>
          <a:ea typeface="+mn-ea"/>
          <a:cs typeface="+mn-cs"/>
        </a:defRPr>
      </a:lvl3pPr>
      <a:lvl4pPr marL="756403" marR="0" indent="-168090" algn="l" defTabSz="685711" rtl="0" eaLnBrk="1" fontAlgn="auto" latinLnBrk="0" hangingPunct="1">
        <a:lnSpc>
          <a:spcPct val="90000"/>
        </a:lnSpc>
        <a:spcBef>
          <a:spcPct val="20000"/>
        </a:spcBef>
        <a:spcAft>
          <a:spcPts val="0"/>
        </a:spcAft>
        <a:buClrTx/>
        <a:buSzPct val="100000"/>
        <a:buFont typeface="Wingdings" pitchFamily="2" charset="2"/>
        <a:buChar char=""/>
        <a:tabLst/>
        <a:defRPr sz="1471" kern="1200" spc="0" baseline="0">
          <a:solidFill>
            <a:schemeClr val="tx1"/>
          </a:solidFill>
          <a:latin typeface="+mn-lt"/>
          <a:ea typeface="+mn-ea"/>
          <a:cs typeface="+mn-cs"/>
        </a:defRPr>
      </a:lvl4pPr>
      <a:lvl5pPr marL="924493" marR="0" indent="-168090" algn="l" defTabSz="685711" rtl="0" eaLnBrk="1" fontAlgn="auto" latinLnBrk="0" hangingPunct="1">
        <a:lnSpc>
          <a:spcPct val="90000"/>
        </a:lnSpc>
        <a:spcBef>
          <a:spcPct val="20000"/>
        </a:spcBef>
        <a:spcAft>
          <a:spcPts val="0"/>
        </a:spcAft>
        <a:buClrTx/>
        <a:buSzPct val="100000"/>
        <a:buFont typeface="Wingdings" pitchFamily="2" charset="2"/>
        <a:buChar char=""/>
        <a:tabLst/>
        <a:defRPr sz="1471" kern="1200" spc="0" baseline="0">
          <a:solidFill>
            <a:schemeClr val="tx1"/>
          </a:solidFill>
          <a:latin typeface="+mn-lt"/>
          <a:ea typeface="+mn-ea"/>
          <a:cs typeface="+mn-cs"/>
        </a:defRPr>
      </a:lvl5pPr>
      <a:lvl6pPr marL="1885705" indent="-171428" algn="l" defTabSz="68571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60" indent="-171428" algn="l" defTabSz="68571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15" indent="-171428" algn="l" defTabSz="68571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71" indent="-171428" algn="l" defTabSz="68571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11" rtl="0" eaLnBrk="1" latinLnBrk="0" hangingPunct="1">
        <a:defRPr sz="1350" kern="1200">
          <a:solidFill>
            <a:schemeClr val="tx1"/>
          </a:solidFill>
          <a:latin typeface="+mn-lt"/>
          <a:ea typeface="+mn-ea"/>
          <a:cs typeface="+mn-cs"/>
        </a:defRPr>
      </a:lvl1pPr>
      <a:lvl2pPr marL="342856" algn="l" defTabSz="685711" rtl="0" eaLnBrk="1" latinLnBrk="0" hangingPunct="1">
        <a:defRPr sz="1350" kern="1200">
          <a:solidFill>
            <a:schemeClr val="tx1"/>
          </a:solidFill>
          <a:latin typeface="+mn-lt"/>
          <a:ea typeface="+mn-ea"/>
          <a:cs typeface="+mn-cs"/>
        </a:defRPr>
      </a:lvl2pPr>
      <a:lvl3pPr marL="685711" algn="l" defTabSz="685711" rtl="0" eaLnBrk="1" latinLnBrk="0" hangingPunct="1">
        <a:defRPr sz="1350" kern="1200">
          <a:solidFill>
            <a:schemeClr val="tx1"/>
          </a:solidFill>
          <a:latin typeface="+mn-lt"/>
          <a:ea typeface="+mn-ea"/>
          <a:cs typeface="+mn-cs"/>
        </a:defRPr>
      </a:lvl3pPr>
      <a:lvl4pPr marL="1028566" algn="l" defTabSz="685711" rtl="0" eaLnBrk="1" latinLnBrk="0" hangingPunct="1">
        <a:defRPr sz="1350" kern="1200">
          <a:solidFill>
            <a:schemeClr val="tx1"/>
          </a:solidFill>
          <a:latin typeface="+mn-lt"/>
          <a:ea typeface="+mn-ea"/>
          <a:cs typeface="+mn-cs"/>
        </a:defRPr>
      </a:lvl4pPr>
      <a:lvl5pPr marL="1371422" algn="l" defTabSz="685711" rtl="0" eaLnBrk="1" latinLnBrk="0" hangingPunct="1">
        <a:defRPr sz="1350" kern="1200">
          <a:solidFill>
            <a:schemeClr val="tx1"/>
          </a:solidFill>
          <a:latin typeface="+mn-lt"/>
          <a:ea typeface="+mn-ea"/>
          <a:cs typeface="+mn-cs"/>
        </a:defRPr>
      </a:lvl5pPr>
      <a:lvl6pPr marL="1714278" algn="l" defTabSz="685711" rtl="0" eaLnBrk="1" latinLnBrk="0" hangingPunct="1">
        <a:defRPr sz="1350" kern="1200">
          <a:solidFill>
            <a:schemeClr val="tx1"/>
          </a:solidFill>
          <a:latin typeface="+mn-lt"/>
          <a:ea typeface="+mn-ea"/>
          <a:cs typeface="+mn-cs"/>
        </a:defRPr>
      </a:lvl6pPr>
      <a:lvl7pPr marL="2057132" algn="l" defTabSz="685711" rtl="0" eaLnBrk="1" latinLnBrk="0" hangingPunct="1">
        <a:defRPr sz="1350" kern="1200">
          <a:solidFill>
            <a:schemeClr val="tx1"/>
          </a:solidFill>
          <a:latin typeface="+mn-lt"/>
          <a:ea typeface="+mn-ea"/>
          <a:cs typeface="+mn-cs"/>
        </a:defRPr>
      </a:lvl7pPr>
      <a:lvl8pPr marL="2399988" algn="l" defTabSz="685711" rtl="0" eaLnBrk="1" latinLnBrk="0" hangingPunct="1">
        <a:defRPr sz="1350" kern="1200">
          <a:solidFill>
            <a:schemeClr val="tx1"/>
          </a:solidFill>
          <a:latin typeface="+mn-lt"/>
          <a:ea typeface="+mn-ea"/>
          <a:cs typeface="+mn-cs"/>
        </a:defRPr>
      </a:lvl8pPr>
      <a:lvl9pPr marL="2742843" algn="l" defTabSz="685711"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17" userDrawn="1">
          <p15:clr>
            <a:srgbClr val="5ACBF0"/>
          </p15:clr>
        </p15:guide>
        <p15:guide id="2" pos="384" userDrawn="1">
          <p15:clr>
            <a:srgbClr val="C35EA4"/>
          </p15:clr>
        </p15:guide>
        <p15:guide id="3" pos="10061" userDrawn="1">
          <p15:clr>
            <a:srgbClr val="C35EA4"/>
          </p15:clr>
        </p15:guide>
        <p15:guide id="4" orient="horz" pos="403" userDrawn="1">
          <p15:clr>
            <a:srgbClr val="C35EA4"/>
          </p15:clr>
        </p15:guide>
        <p15:guide id="5" orient="horz" pos="5472"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photo.stackexchange.com/questions/11274/what-is-one-single-point-perspective-photography"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www.microsoft.com/en-us/microsoft-365/roadmap"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microsoft.com/en-us/microsoft-365/blog/2018/09/24/microsoft-search-cohesive-search-that-intelligently-helps-you-find-discover-command-and-navigate/"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support.office.com/en-us/article/microsoft-search-in-bing-90d3190d-1add-490f-bef2-10b528252a2e?ui=en-US&amp;rs=en-US&amp;ad=US" TargetMode="External"/><Relationship Id="rId11" Type="http://schemas.openxmlformats.org/officeDocument/2006/relationships/image" Target="../media/image10.png"/><Relationship Id="rId5" Type="http://schemas.openxmlformats.org/officeDocument/2006/relationships/hyperlink" Target="https://youtu.be/kPTc7RJ8zq8" TargetMode="External"/><Relationship Id="rId10" Type="http://schemas.openxmlformats.org/officeDocument/2006/relationships/image" Target="../media/image9.png"/><Relationship Id="rId4" Type="http://schemas.openxmlformats.org/officeDocument/2006/relationships/hyperlink" Target="https://youtu.be/6m0Nqk2ZNgM" TargetMode="Externa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resources.techcommunity.microsoft.com/resources/build-modern-intranet-on-sharepoint-office-365/" TargetMode="External"/><Relationship Id="rId3" Type="http://schemas.openxmlformats.org/officeDocument/2006/relationships/hyperlink" Target="https://techcommunity.microsoft.com/t5/Microsoft-SharePoint-Blog/Build-your-modern-intranet-with-SharePoint-in-Office-365-Ignite/ba-p/255453" TargetMode="External"/><Relationship Id="rId7" Type="http://schemas.openxmlformats.org/officeDocument/2006/relationships/hyperlink" Target="https://techcommunity.microsoft.com/t5/Microsoft-SharePoint-Blog/Elevate-organizational-knowledge-with-Microsoft-Content-Services/ba-p/260443" TargetMode="External"/><Relationship Id="rId2" Type="http://schemas.openxmlformats.org/officeDocument/2006/relationships/hyperlink" Target="https://techcommunity.microsoft.com/t5/Microsoft-SharePoint-Blog/New-innovations-in-SharePoint-amp-Microsoft-365-deliver-power/ba-p/260317" TargetMode="External"/><Relationship Id="rId1" Type="http://schemas.openxmlformats.org/officeDocument/2006/relationships/slideLayout" Target="../slideLayouts/slideLayout2.xml"/><Relationship Id="rId6" Type="http://schemas.openxmlformats.org/officeDocument/2006/relationships/hyperlink" Target="https://techcommunity.microsoft.com/t5/Microsoft-SharePoint-Blog/What-s-new-in-security-compliance-amp-administration-for/ba-p/255768" TargetMode="External"/><Relationship Id="rId5" Type="http://schemas.openxmlformats.org/officeDocument/2006/relationships/hyperlink" Target="https://www.microsoft.com/en-us/microsoft-365/blog/2018/08/28/microsoft-365-is-the-smartest-place-to-store-your-content/" TargetMode="External"/><Relationship Id="rId4" Type="http://schemas.openxmlformats.org/officeDocument/2006/relationships/hyperlink" Target="https://techcommunity.microsoft.com/t5/Microsoft-SharePoint-Blog/SharePoint-powers-teamwork-in-Office-365-Ignite-2018/ba-p/255465" TargetMode="External"/><Relationship Id="rId9" Type="http://schemas.openxmlformats.org/officeDocument/2006/relationships/hyperlink" Target="https://docs.microsoft.com/en-us/sharepoint/planning-hub-sites?redirectSourcePath=/article/4e95dcd8-7e79-4732-aa9b-2f351031b4c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2.png"/><Relationship Id="rId7" Type="http://schemas.openxmlformats.org/officeDocument/2006/relationships/diagramColors" Target="../diagrams/colors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youtu.be/AQ6V8052TSE" TargetMode="External"/><Relationship Id="rId4" Type="http://schemas.openxmlformats.org/officeDocument/2006/relationships/hyperlink" Target="https://techcommunity.microsoft.com/t5/Microsoft-365-Blog/Achieve-more-through-people-with-LinkedIn-and-Microsoft-365/ba-p/26167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youtu.be/aVqxLZxg8EQ" TargetMode="External"/><Relationship Id="rId5" Type="http://schemas.openxmlformats.org/officeDocument/2006/relationships/hyperlink" Target="https://www.microsoft.com/en-us/microsoft-365/blog/2018/09/24/bringing-ai-to-excel-4-new-features-announced-today-at-ignite/" TargetMode="Externa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support.office.com/en-us/article/microsoft-teams-for-firstline-workers-723d8259-7d17-49f5-9af8-fa9fee2036bd?ui=en-US&amp;rs=en-US&amp;ad=U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s://support.office.com/en-us/article/microsoft-staffhub-to-be-retired-30ca17f3-5502-4bc9-bb0a-bed04bb362f0?ui=en-US&amp;rs=en-US&amp;ad=U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techcommunity.microsoft.com/t5/Security-Privacy-and-Compliance/Updates-to-Advanced-Data-Governance-Unified-labeling-analytics/ba-p/261876" TargetMode="Externa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hyperlink" Target="https://techcommunity.microsoft.com/t5/Enterprise-Mobility-Security/Announcing-availability-of-information-protection-capabilities/ba-p/26196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myignite.techcommunity.microsoft.com/sessions/67204" TargetMode="External"/><Relationship Id="rId3" Type="http://schemas.openxmlformats.org/officeDocument/2006/relationships/hyperlink" Target="https://techcommunity.microsoft.com/t5/Microsoft-Stream-Blog/What-s-new-in-Microsoft-Stream-Ignite-2018-announcements/ba-p/260334" TargetMode="External"/><Relationship Id="rId7" Type="http://schemas.openxmlformats.org/officeDocument/2006/relationships/hyperlink" Target="https://myignite.techcommunity.microsoft.com/sessions/66962" TargetMode="External"/><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myignite.techcommunity.microsoft.com/sessions/65737" TargetMode="External"/><Relationship Id="rId11" Type="http://schemas.openxmlformats.org/officeDocument/2006/relationships/image" Target="../media/image17.png"/><Relationship Id="rId5" Type="http://schemas.openxmlformats.org/officeDocument/2006/relationships/hyperlink" Target="https://myignite.techcommunity.microsoft.com/sessions/65719" TargetMode="External"/><Relationship Id="rId10" Type="http://schemas.openxmlformats.org/officeDocument/2006/relationships/image" Target="../media/image16.png"/><Relationship Id="rId4" Type="http://schemas.openxmlformats.org/officeDocument/2006/relationships/hyperlink" Target="https://myignite.techcommunity.microsoft.com/sessions/66968" TargetMode="External"/><Relationship Id="rId9" Type="http://schemas.openxmlformats.org/officeDocument/2006/relationships/hyperlink" Target="https://docs.microsoft.com/en-us/strea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myignite.techcommunity.microsoft.com/sessions/65756" TargetMode="External"/><Relationship Id="rId4" Type="http://schemas.openxmlformats.org/officeDocument/2006/relationships/hyperlink" Target="https://techcommunity.microsoft.com/t5/Office-365-Blog/Introducing-Multi-Geo-in-SharePoint-and-Office-365-Groups/ba-p/263302"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cs.microsoft.com/en-us/Office365/SecurityCompliance/search-the-audit-log-in-security-and-compliance#before-you-begin" TargetMode="External"/><Relationship Id="rId2" Type="http://schemas.openxmlformats.org/officeDocument/2006/relationships/hyperlink" Target="https://techcommunity.microsoft.com/t5/Security-Privacy-and-Compliance/Updates-to-Advanced-Data-Governance-Unified-labeling-analytics/ba-p/261876" TargetMode="External"/><Relationship Id="rId1" Type="http://schemas.openxmlformats.org/officeDocument/2006/relationships/slideLayout" Target="../slideLayouts/slideLayout2.xml"/><Relationship Id="rId4" Type="http://schemas.openxmlformats.org/officeDocument/2006/relationships/hyperlink" Target="https://techcommunity.microsoft.com/t5/Security-Privacy-and-Compliance/The-Microsoft-Graph-Security-API-is-now-generally-available/ba-p/254128"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youtu.be/zh5g2BpKReg" TargetMode="External"/><Relationship Id="rId4" Type="http://schemas.openxmlformats.org/officeDocument/2006/relationships/hyperlink" Target="https://techcommunity.microsoft.com/t5/Security-Privacy-and-Compliance/Announcing-Microsoft-Threat-Protection/ba-p/262783"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techcommunity.microsoft.com/t5/Security-Privacy-and-Compliance/Privileged-access-management-in-Office-365-is-now-Generally/ba-p/261751"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hyperlink" Target="https://youtu.be/fy3uSat7K-Y"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resources.office.com/ww-landing-m365e-gdpr-compliance-manager-whitepaper.html?lcid=en-us" TargetMode="External"/><Relationship Id="rId3" Type="http://schemas.openxmlformats.org/officeDocument/2006/relationships/diagramLayout" Target="../diagrams/layout5.xml"/><Relationship Id="rId7" Type="http://schemas.openxmlformats.org/officeDocument/2006/relationships/hyperlink" Target="https://techcommunity.microsoft.com/t5/Security-Privacy-and-Compliance/Proactively-assess-and-enhance-your-data-protection-controls/ba-p/260338"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hyperlink" Target="https://myignite.techcommunity.microsoft.com/sessions/65666#ignite-html-anchor" TargetMode="External"/><Relationship Id="rId4" Type="http://schemas.openxmlformats.org/officeDocument/2006/relationships/diagramQuickStyle" Target="../diagrams/quickStyle5.xml"/><Relationship Id="rId9" Type="http://schemas.openxmlformats.org/officeDocument/2006/relationships/hyperlink" Target="https://myignite.techcommunity.microsoft.com/sessions/66249#ignite-html-anchor" TargetMode="Externa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8" Type="http://schemas.openxmlformats.org/officeDocument/2006/relationships/hyperlink" Target="https://techcommunity.microsoft.com/t5/Microsoft-Forms-Blog/Announcing-new-Microsoft-Forms-features-at-Microsoft-Ignite/ba-p/263007" TargetMode="External"/><Relationship Id="rId3" Type="http://schemas.openxmlformats.org/officeDocument/2006/relationships/image" Target="../media/image13.png"/><Relationship Id="rId7" Type="http://schemas.openxmlformats.org/officeDocument/2006/relationships/hyperlink" Target="https://techcommunity.microsoft.com/t5/Microsoft-Forms-Blog/Microsoft-Forms-now-available-in-PowerPoint/ba-p/26250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techcommunity.microsoft.com/t5/Microsoft-Forms-Blog/Welcome-to-Forms-Ideas-Analyze-Your-Response-Data-Smartly-in/ba-p/262515" TargetMode="External"/><Relationship Id="rId5" Type="http://schemas.openxmlformats.org/officeDocument/2006/relationships/hyperlink" Target="https://techcommunity.microsoft.com/t5/Microsoft-Forms-Blog/Design-Intelligence-in-Microsoft-Forms/ba-p/257860" TargetMode="External"/><Relationship Id="rId10"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s://youtu.be/0U8Hk5w9do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hyperlink" Target="https://myignite.techcommunity.microsoft.com/sessions/65781?source=sessions#ignite-html-anchor" TargetMode="External"/><Relationship Id="rId4" Type="http://schemas.openxmlformats.org/officeDocument/2006/relationships/hyperlink" Target="https://techcommunity.microsoft.com/t5/Enterprise-Mobility-Security/What-s-new-with-Microsoft-Cloud-App-Security-MS-Ignite-edition/ba-p/26267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youtu.be/Pst7WQdkLDU" TargetMode="External"/><Relationship Id="rId2" Type="http://schemas.openxmlformats.org/officeDocument/2006/relationships/hyperlink" Target="https://techcommunity.microsoft.com/t5/Security-Privacy-and-Compliance/New-controls-available-in-Microsoft-Secure-Score/ba-p/261050" TargetMode="Externa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C7964-610F-44D9-A1C9-2D9C8515F87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CD82BE-A54E-4F3E-83F8-16AF1B7B14C6}"/>
              </a:ext>
            </a:extLst>
          </p:cNvPr>
          <p:cNvSpPr>
            <a:spLocks noGrp="1"/>
          </p:cNvSpPr>
          <p:nvPr>
            <p:ph type="ctrTitle"/>
          </p:nvPr>
        </p:nvSpPr>
        <p:spPr>
          <a:xfrm>
            <a:off x="523875" y="5317240"/>
            <a:ext cx="11210925" cy="744836"/>
          </a:xfrm>
        </p:spPr>
        <p:txBody>
          <a:bodyPr vert="horz" lIns="91440" tIns="45720" rIns="91440" bIns="45720" rtlCol="0" anchor="ctr">
            <a:normAutofit/>
          </a:bodyPr>
          <a:lstStyle/>
          <a:p>
            <a:r>
              <a:rPr lang="en-US" sz="3600" dirty="0">
                <a:solidFill>
                  <a:schemeClr val="tx1">
                    <a:lumMod val="85000"/>
                    <a:lumOff val="15000"/>
                  </a:schemeClr>
                </a:solidFill>
              </a:rPr>
              <a:t>ANNOUNCEMENTS FOR SHAREPOINT &amp; MORE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23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Top Corners Rounded 16">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321733" y="981091"/>
            <a:ext cx="4092951" cy="1624457"/>
          </a:xfrm>
        </p:spPr>
        <p:txBody>
          <a:bodyPr anchor="t">
            <a:normAutofit/>
          </a:bodyPr>
          <a:lstStyle/>
          <a:p>
            <a:r>
              <a:rPr lang="en-US" sz="3600" dirty="0">
                <a:solidFill>
                  <a:schemeClr val="bg1"/>
                </a:solidFill>
              </a:rPr>
              <a:t>SharePoint Online  Web Parts</a:t>
            </a:r>
          </a:p>
        </p:txBody>
      </p:sp>
      <p:cxnSp>
        <p:nvCxnSpPr>
          <p:cNvPr id="21" name="Straight Connector 20">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321733" y="2834809"/>
            <a:ext cx="4092951" cy="3042099"/>
          </a:xfrm>
        </p:spPr>
        <p:txBody>
          <a:bodyPr anchor="t">
            <a:normAutofit/>
          </a:bodyPr>
          <a:lstStyle/>
          <a:p>
            <a:pPr marL="0" indent="0">
              <a:buNone/>
            </a:pPr>
            <a:r>
              <a:rPr lang="en-US" sz="2000">
                <a:solidFill>
                  <a:schemeClr val="bg1"/>
                </a:solidFill>
              </a:rPr>
              <a:t>Personalized Web Parts:</a:t>
            </a:r>
          </a:p>
          <a:p>
            <a:pPr marL="0" indent="0">
              <a:buNone/>
            </a:pPr>
            <a:r>
              <a:rPr lang="en-US" sz="2000">
                <a:solidFill>
                  <a:schemeClr val="bg1"/>
                </a:solidFill>
              </a:rPr>
              <a:t>Give a personalized experience to your site and page visitors – so they see the content that is theirs, and meant for them to experience</a:t>
            </a:r>
          </a:p>
          <a:p>
            <a:pPr marL="0" indent="0">
              <a:buNone/>
            </a:pPr>
            <a:endParaRPr lang="en-US" sz="2000">
              <a:solidFill>
                <a:schemeClr val="bg1"/>
              </a:solidFill>
            </a:endParaRPr>
          </a:p>
        </p:txBody>
      </p:sp>
      <p:pic>
        <p:nvPicPr>
          <p:cNvPr id="7" name="Picture 6">
            <a:extLst>
              <a:ext uri="{FF2B5EF4-FFF2-40B4-BE49-F238E27FC236}">
                <a16:creationId xmlns:a16="http://schemas.microsoft.com/office/drawing/2014/main" id="{98176BFE-999D-45E4-9100-D6EF55A60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61" y="1280119"/>
            <a:ext cx="6988233" cy="4297762"/>
          </a:xfrm>
          <a:prstGeom prst="rect">
            <a:avLst/>
          </a:prstGeom>
        </p:spPr>
      </p:pic>
    </p:spTree>
    <p:extLst>
      <p:ext uri="{BB962C8B-B14F-4D97-AF65-F5344CB8AC3E}">
        <p14:creationId xmlns:p14="http://schemas.microsoft.com/office/powerpoint/2010/main" val="287621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655320" y="365125"/>
            <a:ext cx="5120114" cy="1692794"/>
          </a:xfrm>
        </p:spPr>
        <p:txBody>
          <a:bodyPr>
            <a:normAutofit/>
          </a:bodyPr>
          <a:lstStyle/>
          <a:p>
            <a:r>
              <a:rPr lang="en-US" dirty="0"/>
              <a:t>SharePoint Online  Web Parts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655321" y="2575034"/>
            <a:ext cx="5120113" cy="3462228"/>
          </a:xfrm>
        </p:spPr>
        <p:txBody>
          <a:bodyPr>
            <a:normAutofit/>
          </a:bodyPr>
          <a:lstStyle/>
          <a:p>
            <a:pPr marL="0" indent="0">
              <a:buNone/>
            </a:pPr>
            <a:r>
              <a:rPr lang="en-US" sz="1800" dirty="0"/>
              <a:t>Audience targeting for News and Highlighted content webparts:</a:t>
            </a:r>
          </a:p>
          <a:p>
            <a:pPr marL="0" indent="0">
              <a:buNone/>
            </a:pPr>
            <a:r>
              <a:rPr lang="en-US" sz="1800" dirty="0"/>
              <a:t>You can better define what news articles and pages appear on the home experience of your site by configuring what is visible to specific groups. </a:t>
            </a:r>
            <a:endParaRPr lang="en-US" sz="1800" b="1" dirty="0"/>
          </a:p>
          <a:p>
            <a:pPr marL="0" indent="0">
              <a:buNone/>
            </a:pPr>
            <a:endParaRPr lang="en-US" sz="1800" dirty="0"/>
          </a:p>
        </p:txBody>
      </p:sp>
      <p:pic>
        <p:nvPicPr>
          <p:cNvPr id="7" name="Picture 6">
            <a:extLst>
              <a:ext uri="{FF2B5EF4-FFF2-40B4-BE49-F238E27FC236}">
                <a16:creationId xmlns:a16="http://schemas.microsoft.com/office/drawing/2014/main" id="{0352907E-D3D9-49B0-BBAA-C7503679D46D}"/>
              </a:ext>
            </a:extLst>
          </p:cNvPr>
          <p:cNvPicPr>
            <a:picLocks noChangeAspect="1"/>
          </p:cNvPicPr>
          <p:nvPr/>
        </p:nvPicPr>
        <p:blipFill rotWithShape="1">
          <a:blip r:embed="rId3">
            <a:extLst>
              <a:ext uri="{28A0092B-C50C-407E-A947-70E740481C1C}">
                <a14:useLocalDpi xmlns:a14="http://schemas.microsoft.com/office/drawing/2010/main" val="0"/>
              </a:ext>
            </a:extLst>
          </a:blip>
          <a:srcRect l="3919" r="3486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414325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Freeform: Shape 79">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5588E7BF-14EF-4D34-A6F2-4514C9A5EC0D}"/>
              </a:ext>
            </a:extLst>
          </p:cNvPr>
          <p:cNvSpPr>
            <a:spLocks noGrp="1"/>
          </p:cNvSpPr>
          <p:nvPr>
            <p:ph type="title"/>
          </p:nvPr>
        </p:nvSpPr>
        <p:spPr>
          <a:xfrm>
            <a:off x="950121" y="5529884"/>
            <a:ext cx="5693783" cy="1096331"/>
          </a:xfrm>
        </p:spPr>
        <p:txBody>
          <a:bodyPr>
            <a:normAutofit/>
          </a:bodyPr>
          <a:lstStyle/>
          <a:p>
            <a:r>
              <a:rPr lang="en-US" sz="3400" dirty="0">
                <a:solidFill>
                  <a:srgbClr val="303030"/>
                </a:solidFill>
              </a:rPr>
              <a:t>SharePoint Online</a:t>
            </a:r>
            <a:br>
              <a:rPr lang="en-US" sz="3400" dirty="0">
                <a:solidFill>
                  <a:srgbClr val="303030"/>
                </a:solidFill>
              </a:rPr>
            </a:br>
            <a:r>
              <a:rPr lang="en-US" sz="3400" dirty="0">
                <a:solidFill>
                  <a:srgbClr val="303030"/>
                </a:solidFill>
              </a:rPr>
              <a:t>Branding</a:t>
            </a:r>
          </a:p>
        </p:txBody>
      </p:sp>
      <p:pic>
        <p:nvPicPr>
          <p:cNvPr id="1026" name="Picture 2" descr="C:\Users\cowi\AppData\Local\Temp\SNAGHTML86ec29.PNG">
            <a:extLst>
              <a:ext uri="{FF2B5EF4-FFF2-40B4-BE49-F238E27FC236}">
                <a16:creationId xmlns:a16="http://schemas.microsoft.com/office/drawing/2014/main" id="{F64CE183-EDCF-400A-A177-2B38D447E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8719"/>
          <a:stretch/>
        </p:blipFill>
        <p:spPr bwMode="auto">
          <a:xfrm>
            <a:off x="259695" y="564323"/>
            <a:ext cx="7086910" cy="412402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7319FE4-5C64-4E78-9B8D-A23803D57507}"/>
              </a:ext>
            </a:extLst>
          </p:cNvPr>
          <p:cNvSpPr>
            <a:spLocks noGrp="1"/>
          </p:cNvSpPr>
          <p:nvPr>
            <p:ph idx="1"/>
          </p:nvPr>
        </p:nvSpPr>
        <p:spPr>
          <a:xfrm>
            <a:off x="7587818" y="593857"/>
            <a:ext cx="4008101" cy="4020458"/>
          </a:xfrm>
        </p:spPr>
        <p:txBody>
          <a:bodyPr anchor="t">
            <a:normAutofit/>
          </a:bodyPr>
          <a:lstStyle/>
          <a:p>
            <a:pPr marL="0" indent="0">
              <a:buNone/>
            </a:pPr>
            <a:r>
              <a:rPr lang="en-US" sz="1900" b="1" dirty="0"/>
              <a:t>Sites: header layouts </a:t>
            </a:r>
            <a:br>
              <a:rPr lang="en-US" sz="1900" b="1" dirty="0"/>
            </a:br>
            <a:r>
              <a:rPr lang="en-US" sz="1900" dirty="0"/>
              <a:t>Reclaim some of the vertical space at the top of the site. There will be three new choices: standard, minimal and compact.</a:t>
            </a:r>
          </a:p>
          <a:p>
            <a:pPr marL="0" indent="0">
              <a:buNone/>
            </a:pPr>
            <a:r>
              <a:rPr lang="en-US" sz="1900" b="1" dirty="0"/>
              <a:t>Sites: adjust the footer of a site  </a:t>
            </a:r>
            <a:br>
              <a:rPr lang="en-US" sz="1900" b="1" dirty="0"/>
            </a:br>
            <a:r>
              <a:rPr lang="en-US" sz="1900" dirty="0"/>
              <a:t>Add a site footer to showcase common information you wish to highlight at the bottom of your site.</a:t>
            </a:r>
          </a:p>
        </p:txBody>
      </p:sp>
    </p:spTree>
    <p:extLst>
      <p:ext uri="{BB962C8B-B14F-4D97-AF65-F5344CB8AC3E}">
        <p14:creationId xmlns:p14="http://schemas.microsoft.com/office/powerpoint/2010/main" val="1912502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Top Corners Rounded 10">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5BDE13-D5EA-45A3-BF4F-A95D37F16B19}"/>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Branding</a:t>
            </a:r>
          </a:p>
        </p:txBody>
      </p:sp>
      <p:cxnSp>
        <p:nvCxnSpPr>
          <p:cNvPr id="13" name="Straight Connector 12">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C40EBD-1F3A-41EB-BEA2-2F955F0A287D}"/>
              </a:ext>
            </a:extLst>
          </p:cNvPr>
          <p:cNvSpPr>
            <a:spLocks noGrp="1"/>
          </p:cNvSpPr>
          <p:nvPr>
            <p:ph idx="1"/>
          </p:nvPr>
        </p:nvSpPr>
        <p:spPr>
          <a:xfrm>
            <a:off x="321733" y="2834809"/>
            <a:ext cx="4092951" cy="3042099"/>
          </a:xfrm>
        </p:spPr>
        <p:txBody>
          <a:bodyPr anchor="t">
            <a:normAutofit/>
          </a:bodyPr>
          <a:lstStyle/>
          <a:p>
            <a:pPr marL="0" indent="0">
              <a:buNone/>
            </a:pPr>
            <a:r>
              <a:rPr lang="en-US" sz="1900" b="1" dirty="0">
                <a:solidFill>
                  <a:schemeClr val="bg1"/>
                </a:solidFill>
              </a:rPr>
              <a:t>Central asset library</a:t>
            </a:r>
            <a:r>
              <a:rPr lang="en-US" sz="1900" dirty="0">
                <a:solidFill>
                  <a:schemeClr val="bg1"/>
                </a:solidFill>
              </a:rPr>
              <a:t> </a:t>
            </a:r>
          </a:p>
          <a:p>
            <a:pPr marL="0" indent="0">
              <a:buNone/>
            </a:pPr>
            <a:r>
              <a:rPr lang="en-US" sz="1900" dirty="0">
                <a:solidFill>
                  <a:schemeClr val="bg1"/>
                </a:solidFill>
              </a:rPr>
              <a:t>Provide easy access to your organization’s approved images that can be leveraged by everyone. </a:t>
            </a:r>
          </a:p>
        </p:txBody>
      </p:sp>
      <p:pic>
        <p:nvPicPr>
          <p:cNvPr id="4" name="Picture 3">
            <a:extLst>
              <a:ext uri="{FF2B5EF4-FFF2-40B4-BE49-F238E27FC236}">
                <a16:creationId xmlns:a16="http://schemas.microsoft.com/office/drawing/2014/main" id="{0C5FB55D-36BE-4E46-B280-390878C96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289" y="1266848"/>
            <a:ext cx="6730015" cy="4610060"/>
          </a:xfrm>
          <a:prstGeom prst="rect">
            <a:avLst/>
          </a:prstGeom>
        </p:spPr>
      </p:pic>
    </p:spTree>
    <p:extLst>
      <p:ext uri="{BB962C8B-B14F-4D97-AF65-F5344CB8AC3E}">
        <p14:creationId xmlns:p14="http://schemas.microsoft.com/office/powerpoint/2010/main" val="297562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A40CE86E-D770-4EA2-9012-F3E8D5D33B3B}"/>
              </a:ext>
            </a:extLst>
          </p:cNvPr>
          <p:cNvPicPr>
            <a:picLocks noChangeAspect="1"/>
          </p:cNvPicPr>
          <p:nvPr/>
        </p:nvPicPr>
        <p:blipFill rotWithShape="1">
          <a:blip r:embed="rId3">
            <a:extLst>
              <a:ext uri="{28A0092B-C50C-407E-A947-70E740481C1C}">
                <a14:useLocalDpi xmlns:a14="http://schemas.microsoft.com/office/drawing/2010/main" val="0"/>
              </a:ext>
            </a:extLst>
          </a:blip>
          <a:srcRect t="1119" b="3136"/>
          <a:stretch/>
        </p:blipFill>
        <p:spPr>
          <a:xfrm>
            <a:off x="-1" y="10"/>
            <a:ext cx="12192000" cy="6857990"/>
          </a:xfrm>
          <a:prstGeom prst="rect">
            <a:avLst/>
          </a:prstGeom>
        </p:spPr>
      </p:pic>
      <p:sp>
        <p:nvSpPr>
          <p:cNvPr id="2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2C5C311-7D08-433D-9221-786F5C43D04F}"/>
              </a:ext>
            </a:extLst>
          </p:cNvPr>
          <p:cNvSpPr>
            <a:spLocks noGrp="1"/>
          </p:cNvSpPr>
          <p:nvPr>
            <p:ph type="title"/>
          </p:nvPr>
        </p:nvSpPr>
        <p:spPr>
          <a:xfrm>
            <a:off x="709448" y="1913950"/>
            <a:ext cx="4204137" cy="1342754"/>
          </a:xfrm>
        </p:spPr>
        <p:txBody>
          <a:bodyPr>
            <a:normAutofit/>
          </a:bodyPr>
          <a:lstStyle/>
          <a:p>
            <a:pPr algn="ctr"/>
            <a:r>
              <a:rPr lang="en-US" sz="3600"/>
              <a:t>SharePoint Online Branding</a:t>
            </a:r>
          </a:p>
        </p:txBody>
      </p:sp>
      <p:cxnSp>
        <p:nvCxnSpPr>
          <p:cNvPr id="29" name="Straight Connector 2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33386C-B489-4D6F-97B2-52296E6C4628}"/>
              </a:ext>
            </a:extLst>
          </p:cNvPr>
          <p:cNvSpPr>
            <a:spLocks noGrp="1"/>
          </p:cNvSpPr>
          <p:nvPr>
            <p:ph idx="1"/>
          </p:nvPr>
        </p:nvSpPr>
        <p:spPr>
          <a:xfrm>
            <a:off x="525516" y="3417573"/>
            <a:ext cx="4593021" cy="2619839"/>
          </a:xfrm>
        </p:spPr>
        <p:txBody>
          <a:bodyPr anchor="ctr">
            <a:normAutofit/>
          </a:bodyPr>
          <a:lstStyle/>
          <a:p>
            <a:pPr marL="0" indent="0">
              <a:buNone/>
            </a:pPr>
            <a:r>
              <a:rPr lang="en-US" sz="1800" b="1" dirty="0"/>
              <a:t>Page Title Region Options</a:t>
            </a:r>
          </a:p>
          <a:p>
            <a:pPr marL="0" indent="0">
              <a:buNone/>
            </a:pPr>
            <a:r>
              <a:rPr lang="en-US" sz="1800" dirty="0"/>
              <a:t>Choose from several layout options, alignment of where the overlay text resides, add text labels, show published date and author and provide alternative text to enhance the accessibility of your page. </a:t>
            </a:r>
          </a:p>
        </p:txBody>
      </p:sp>
    </p:spTree>
    <p:extLst>
      <p:ext uri="{BB962C8B-B14F-4D97-AF65-F5344CB8AC3E}">
        <p14:creationId xmlns:p14="http://schemas.microsoft.com/office/powerpoint/2010/main" val="246878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875A44-846D-43D4-BC63-ECBCA1247251}"/>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Branding</a:t>
            </a: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8AFBAE-AB87-43F8-94FF-B4C76C22241B}"/>
              </a:ext>
            </a:extLst>
          </p:cNvPr>
          <p:cNvSpPr>
            <a:spLocks noGrp="1"/>
          </p:cNvSpPr>
          <p:nvPr>
            <p:ph idx="1"/>
          </p:nvPr>
        </p:nvSpPr>
        <p:spPr>
          <a:xfrm>
            <a:off x="321733" y="2834809"/>
            <a:ext cx="4092951" cy="3042099"/>
          </a:xfrm>
        </p:spPr>
        <p:txBody>
          <a:bodyPr anchor="t">
            <a:normAutofit/>
          </a:bodyPr>
          <a:lstStyle/>
          <a:p>
            <a:pPr marL="0" indent="0">
              <a:buNone/>
            </a:pPr>
            <a:r>
              <a:rPr lang="en-US" sz="2000">
                <a:solidFill>
                  <a:schemeClr val="bg1"/>
                </a:solidFill>
              </a:rPr>
              <a:t>Page Section Background Shading</a:t>
            </a:r>
          </a:p>
          <a:p>
            <a:pPr marL="0" indent="0">
              <a:buNone/>
            </a:pPr>
            <a:r>
              <a:rPr lang="en-US" sz="2000">
                <a:solidFill>
                  <a:schemeClr val="bg1"/>
                </a:solidFill>
              </a:rPr>
              <a:t>Create additional visual design and clarity as a user scrolls through your content. </a:t>
            </a:r>
          </a:p>
          <a:p>
            <a:pPr marL="0" indent="0">
              <a:buNone/>
            </a:pPr>
            <a:endParaRPr lang="en-US" sz="2000">
              <a:solidFill>
                <a:schemeClr val="bg1"/>
              </a:solidFill>
            </a:endParaRPr>
          </a:p>
        </p:txBody>
      </p:sp>
      <p:pic>
        <p:nvPicPr>
          <p:cNvPr id="5" name="Picture 4" descr="A screenshot of a cell phone&#10;&#10;Description generated with very high confidence">
            <a:extLst>
              <a:ext uri="{FF2B5EF4-FFF2-40B4-BE49-F238E27FC236}">
                <a16:creationId xmlns:a16="http://schemas.microsoft.com/office/drawing/2014/main" id="{81D0FDBA-6B76-4020-B4FF-E00FC8ECF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61" y="1306118"/>
            <a:ext cx="6903672" cy="4245757"/>
          </a:xfrm>
          <a:prstGeom prst="rect">
            <a:avLst/>
          </a:prstGeom>
        </p:spPr>
      </p:pic>
    </p:spTree>
    <p:extLst>
      <p:ext uri="{BB962C8B-B14F-4D97-AF65-F5344CB8AC3E}">
        <p14:creationId xmlns:p14="http://schemas.microsoft.com/office/powerpoint/2010/main" val="2018676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1A749B-1FC5-4DF5-9AE8-75FCD2AAF709}"/>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Branding</a:t>
            </a: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09A10E-5F76-4A3F-8A6E-DC39EEF802D8}"/>
              </a:ext>
            </a:extLst>
          </p:cNvPr>
          <p:cNvSpPr>
            <a:spLocks noGrp="1"/>
          </p:cNvSpPr>
          <p:nvPr>
            <p:ph idx="1"/>
          </p:nvPr>
        </p:nvSpPr>
        <p:spPr>
          <a:xfrm>
            <a:off x="321733" y="2834809"/>
            <a:ext cx="4092951" cy="3042099"/>
          </a:xfrm>
        </p:spPr>
        <p:txBody>
          <a:bodyPr anchor="t">
            <a:normAutofit/>
          </a:bodyPr>
          <a:lstStyle/>
          <a:p>
            <a:pPr marL="0" indent="0">
              <a:buNone/>
            </a:pPr>
            <a:r>
              <a:rPr lang="en-US" sz="2000" b="1">
                <a:solidFill>
                  <a:schemeClr val="bg1"/>
                </a:solidFill>
              </a:rPr>
              <a:t>Page designs to reuse and standardize content</a:t>
            </a:r>
          </a:p>
          <a:p>
            <a:pPr marL="0" indent="0">
              <a:buNone/>
            </a:pPr>
            <a:r>
              <a:rPr lang="en-US" sz="2000">
                <a:solidFill>
                  <a:schemeClr val="bg1"/>
                </a:solidFill>
              </a:rPr>
              <a:t>Save your creators time when they generate new SharePoint pages</a:t>
            </a:r>
          </a:p>
          <a:p>
            <a:pPr marL="0" indent="0">
              <a:buNone/>
            </a:pPr>
            <a:endParaRPr lang="en-US" sz="2000">
              <a:solidFill>
                <a:schemeClr val="bg1"/>
              </a:solidFill>
            </a:endParaRPr>
          </a:p>
        </p:txBody>
      </p:sp>
      <p:pic>
        <p:nvPicPr>
          <p:cNvPr id="5" name="Picture 4" descr="A screenshot of a cell phone&#10;&#10;Description generated with very high confidence">
            <a:extLst>
              <a:ext uri="{FF2B5EF4-FFF2-40B4-BE49-F238E27FC236}">
                <a16:creationId xmlns:a16="http://schemas.microsoft.com/office/drawing/2014/main" id="{97C74F15-88EB-481F-A37E-5EE4E0AF41D7}"/>
              </a:ext>
            </a:extLst>
          </p:cNvPr>
          <p:cNvPicPr>
            <a:picLocks noChangeAspect="1"/>
          </p:cNvPicPr>
          <p:nvPr/>
        </p:nvPicPr>
        <p:blipFill rotWithShape="1">
          <a:blip r:embed="rId3">
            <a:extLst>
              <a:ext uri="{28A0092B-C50C-407E-A947-70E740481C1C}">
                <a14:useLocalDpi xmlns:a14="http://schemas.microsoft.com/office/drawing/2010/main" val="0"/>
              </a:ext>
            </a:extLst>
          </a:blip>
          <a:srcRect l="976"/>
          <a:stretch/>
        </p:blipFill>
        <p:spPr>
          <a:xfrm>
            <a:off x="5047761" y="624298"/>
            <a:ext cx="6916318" cy="5587631"/>
          </a:xfrm>
          <a:prstGeom prst="rect">
            <a:avLst/>
          </a:prstGeom>
        </p:spPr>
      </p:pic>
    </p:spTree>
    <p:extLst>
      <p:ext uri="{BB962C8B-B14F-4D97-AF65-F5344CB8AC3E}">
        <p14:creationId xmlns:p14="http://schemas.microsoft.com/office/powerpoint/2010/main" val="166230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6248C8-0720-48AB-91BA-5F530BB41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A07591-426B-492A-9093-621F22BEA1D7}"/>
              </a:ext>
            </a:extLst>
          </p:cNvPr>
          <p:cNvSpPr>
            <a:spLocks noGrp="1"/>
          </p:cNvSpPr>
          <p:nvPr>
            <p:ph type="title"/>
          </p:nvPr>
        </p:nvSpPr>
        <p:spPr>
          <a:xfrm>
            <a:off x="1261871" y="545676"/>
            <a:ext cx="9858383" cy="1325562"/>
          </a:xfrm>
        </p:spPr>
        <p:txBody>
          <a:bodyPr>
            <a:normAutofit/>
          </a:bodyPr>
          <a:lstStyle/>
          <a:p>
            <a:r>
              <a:rPr lang="en-US" dirty="0"/>
              <a:t>SharePoint Online - Other</a:t>
            </a:r>
          </a:p>
        </p:txBody>
      </p:sp>
      <p:sp>
        <p:nvSpPr>
          <p:cNvPr id="13" name="Rectangle 12">
            <a:extLst>
              <a:ext uri="{FF2B5EF4-FFF2-40B4-BE49-F238E27FC236}">
                <a16:creationId xmlns:a16="http://schemas.microsoft.com/office/drawing/2014/main" id="{523BEDA7-D0B8-4802-8168-92452653B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2EFF34B-7B1A-4F9D-8CEE-A40962BC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3724" y="0"/>
            <a:ext cx="457200" cy="6858000"/>
          </a:xfrm>
          <a:prstGeom prst="rect">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2">
            <a:extLst>
              <a:ext uri="{FF2B5EF4-FFF2-40B4-BE49-F238E27FC236}">
                <a16:creationId xmlns:a16="http://schemas.microsoft.com/office/drawing/2014/main" id="{C3EB6BBA-7D0D-40E0-B8DA-0927E9D5684B}"/>
              </a:ext>
            </a:extLst>
          </p:cNvPr>
          <p:cNvGraphicFramePr>
            <a:graphicFrameLocks noGrp="1"/>
          </p:cNvGraphicFramePr>
          <p:nvPr>
            <p:ph idx="1"/>
            <p:extLst>
              <p:ext uri="{D42A27DB-BD31-4B8C-83A1-F6EECF244321}">
                <p14:modId xmlns:p14="http://schemas.microsoft.com/office/powerpoint/2010/main" val="176685271"/>
              </p:ext>
            </p:extLst>
          </p:nvPr>
        </p:nvGraphicFramePr>
        <p:xfrm>
          <a:off x="914401" y="1849881"/>
          <a:ext cx="10849323" cy="438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3731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in front of a computer&#10;&#10;Description generated with high confidence">
            <a:extLst>
              <a:ext uri="{FF2B5EF4-FFF2-40B4-BE49-F238E27FC236}">
                <a16:creationId xmlns:a16="http://schemas.microsoft.com/office/drawing/2014/main" id="{C0F28D9D-0D74-4065-8D3F-58975975EA2C}"/>
              </a:ext>
            </a:extLst>
          </p:cNvPr>
          <p:cNvPicPr>
            <a:picLocks noChangeAspect="1"/>
          </p:cNvPicPr>
          <p:nvPr/>
        </p:nvPicPr>
        <p:blipFill rotWithShape="1">
          <a:blip r:embed="rId3">
            <a:extLst>
              <a:ext uri="{28A0092B-C50C-407E-A947-70E740481C1C}">
                <a14:useLocalDpi xmlns:a14="http://schemas.microsoft.com/office/drawing/2010/main" val="0"/>
              </a:ext>
            </a:extLst>
          </a:blip>
          <a:srcRect t="26711" b="5238"/>
          <a:stretch/>
        </p:blipFill>
        <p:spPr>
          <a:xfrm>
            <a:off x="-1" y="10"/>
            <a:ext cx="12192001" cy="4666928"/>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0441E-605E-4635-AF3C-EAA10FDFB84A}"/>
              </a:ext>
            </a:extLst>
          </p:cNvPr>
          <p:cNvSpPr>
            <a:spLocks noGrp="1"/>
          </p:cNvSpPr>
          <p:nvPr>
            <p:ph type="title"/>
          </p:nvPr>
        </p:nvSpPr>
        <p:spPr>
          <a:xfrm>
            <a:off x="804998" y="4551037"/>
            <a:ext cx="5021782" cy="1509931"/>
          </a:xfrm>
        </p:spPr>
        <p:txBody>
          <a:bodyPr>
            <a:normAutofit/>
          </a:bodyPr>
          <a:lstStyle/>
          <a:p>
            <a:r>
              <a:rPr lang="en-US" sz="4000">
                <a:solidFill>
                  <a:srgbClr val="000000"/>
                </a:solidFill>
              </a:rPr>
              <a:t>SharePoint Online Transcription</a:t>
            </a:r>
          </a:p>
        </p:txBody>
      </p:sp>
      <p:sp>
        <p:nvSpPr>
          <p:cNvPr id="3" name="Content Placeholder 2">
            <a:extLst>
              <a:ext uri="{FF2B5EF4-FFF2-40B4-BE49-F238E27FC236}">
                <a16:creationId xmlns:a16="http://schemas.microsoft.com/office/drawing/2014/main" id="{DB854F39-EE14-4297-9D35-7447358E8EA8}"/>
              </a:ext>
            </a:extLst>
          </p:cNvPr>
          <p:cNvSpPr>
            <a:spLocks noGrp="1"/>
          </p:cNvSpPr>
          <p:nvPr>
            <p:ph idx="1"/>
          </p:nvPr>
        </p:nvSpPr>
        <p:spPr>
          <a:xfrm>
            <a:off x="6470247" y="4551037"/>
            <a:ext cx="4926411" cy="1509935"/>
          </a:xfrm>
        </p:spPr>
        <p:txBody>
          <a:bodyPr anchor="ctr">
            <a:normAutofit/>
          </a:bodyPr>
          <a:lstStyle/>
          <a:p>
            <a:pPr marL="0" indent="0">
              <a:buNone/>
            </a:pPr>
            <a:r>
              <a:rPr lang="en-US" sz="1800">
                <a:solidFill>
                  <a:srgbClr val="000000"/>
                </a:solidFill>
              </a:rPr>
              <a:t>While viewing a video or listening to an audio file, a full transcript (improving both accessibility and search) will show directly in our industry-leading viewer, which supports over 320 different file types. </a:t>
            </a:r>
          </a:p>
        </p:txBody>
      </p:sp>
    </p:spTree>
    <p:extLst>
      <p:ext uri="{BB962C8B-B14F-4D97-AF65-F5344CB8AC3E}">
        <p14:creationId xmlns:p14="http://schemas.microsoft.com/office/powerpoint/2010/main" val="46704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2EF76084-5DDB-4F60-854C-E10E8F5B0CC2}"/>
              </a:ext>
            </a:extLst>
          </p:cNvPr>
          <p:cNvPicPr>
            <a:picLocks noChangeAspect="1"/>
          </p:cNvPicPr>
          <p:nvPr/>
        </p:nvPicPr>
        <p:blipFill rotWithShape="1">
          <a:blip r:embed="rId3">
            <a:extLst>
              <a:ext uri="{28A0092B-C50C-407E-A947-70E740481C1C}">
                <a14:useLocalDpi xmlns:a14="http://schemas.microsoft.com/office/drawing/2010/main" val="0"/>
              </a:ext>
            </a:extLst>
          </a:blip>
          <a:srcRect t="23405" b="1170"/>
          <a:stretch/>
        </p:blipFill>
        <p:spPr>
          <a:xfrm>
            <a:off x="-1" y="10"/>
            <a:ext cx="12192001" cy="4666928"/>
          </a:xfrm>
          <a:prstGeom prst="rect">
            <a:avLst/>
          </a:prstGeom>
        </p:spPr>
      </p:pic>
      <p:pic>
        <p:nvPicPr>
          <p:cNvPr id="27"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8"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F1AAD3-F749-4C08-95B5-A1C1116FB244}"/>
              </a:ext>
            </a:extLst>
          </p:cNvPr>
          <p:cNvSpPr>
            <a:spLocks noGrp="1"/>
          </p:cNvSpPr>
          <p:nvPr>
            <p:ph type="title"/>
          </p:nvPr>
        </p:nvSpPr>
        <p:spPr>
          <a:xfrm>
            <a:off x="804998" y="4551037"/>
            <a:ext cx="5021782" cy="1509931"/>
          </a:xfrm>
        </p:spPr>
        <p:txBody>
          <a:bodyPr>
            <a:normAutofit/>
          </a:bodyPr>
          <a:lstStyle/>
          <a:p>
            <a:r>
              <a:rPr lang="en-US" sz="4000" dirty="0">
                <a:solidFill>
                  <a:srgbClr val="000000"/>
                </a:solidFill>
              </a:rPr>
              <a:t>SharePoint Online Enhanced Search</a:t>
            </a:r>
          </a:p>
        </p:txBody>
      </p:sp>
      <p:sp>
        <p:nvSpPr>
          <p:cNvPr id="3" name="Content Placeholder 2">
            <a:extLst>
              <a:ext uri="{FF2B5EF4-FFF2-40B4-BE49-F238E27FC236}">
                <a16:creationId xmlns:a16="http://schemas.microsoft.com/office/drawing/2014/main" id="{46D77885-4ED6-42C7-B0CE-96587BFF42D5}"/>
              </a:ext>
            </a:extLst>
          </p:cNvPr>
          <p:cNvSpPr>
            <a:spLocks noGrp="1"/>
          </p:cNvSpPr>
          <p:nvPr>
            <p:ph idx="1"/>
          </p:nvPr>
        </p:nvSpPr>
        <p:spPr>
          <a:xfrm>
            <a:off x="6470247" y="4551037"/>
            <a:ext cx="4926411" cy="1509935"/>
          </a:xfrm>
        </p:spPr>
        <p:txBody>
          <a:bodyPr anchor="ctr">
            <a:normAutofit/>
          </a:bodyPr>
          <a:lstStyle/>
          <a:p>
            <a:pPr marL="0" indent="0">
              <a:buNone/>
            </a:pPr>
            <a:r>
              <a:rPr lang="en-US" sz="1800">
                <a:solidFill>
                  <a:srgbClr val="000000"/>
                </a:solidFill>
              </a:rPr>
              <a:t>Using native, secure AI, we determine where photos were taken, recognize objects, and extract text in photos. This recognition and text extraction allows you to search for images as easily as you search for documents. </a:t>
            </a:r>
          </a:p>
        </p:txBody>
      </p:sp>
    </p:spTree>
    <p:extLst>
      <p:ext uri="{BB962C8B-B14F-4D97-AF65-F5344CB8AC3E}">
        <p14:creationId xmlns:p14="http://schemas.microsoft.com/office/powerpoint/2010/main" val="311622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D52B5B-63CB-40CB-9E9B-C20ABB52D77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23101"/>
          <a:stretch/>
        </p:blipFill>
        <p:spPr>
          <a:xfrm>
            <a:off x="4818888" y="-479"/>
            <a:ext cx="7373112" cy="4252439"/>
          </a:xfrm>
          <a:prstGeom prst="rect">
            <a:avLst/>
          </a:prstGeom>
        </p:spPr>
      </p:pic>
      <p:pic>
        <p:nvPicPr>
          <p:cNvPr id="4" name="Picture 3">
            <a:extLst>
              <a:ext uri="{FF2B5EF4-FFF2-40B4-BE49-F238E27FC236}">
                <a16:creationId xmlns:a16="http://schemas.microsoft.com/office/drawing/2014/main" id="{FB345A01-9323-498A-B5A7-5975FF3CBEFA}"/>
              </a:ext>
            </a:extLst>
          </p:cNvPr>
          <p:cNvPicPr>
            <a:picLocks noChangeAspect="1"/>
          </p:cNvPicPr>
          <p:nvPr/>
        </p:nvPicPr>
        <p:blipFill rotWithShape="1">
          <a:blip r:embed="rId4"/>
          <a:srcRect r="2" b="2162"/>
          <a:stretch/>
        </p:blipFill>
        <p:spPr>
          <a:xfrm>
            <a:off x="6838122" y="4251960"/>
            <a:ext cx="5353878" cy="2606039"/>
          </a:xfrm>
          <a:prstGeom prst="rect">
            <a:avLst/>
          </a:prstGeom>
        </p:spPr>
      </p:pic>
      <p:sp>
        <p:nvSpPr>
          <p:cNvPr id="16" name="Freeform 3">
            <a:extLst>
              <a:ext uri="{FF2B5EF4-FFF2-40B4-BE49-F238E27FC236}">
                <a16:creationId xmlns:a16="http://schemas.microsoft.com/office/drawing/2014/main" id="{66BCEC1B-9617-4EF1-9B03-4BD43D100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CCBFD80B-276C-4775-A363-20693A7C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C5925B-D8C6-42BB-8224-D798F718FDC8}"/>
              </a:ext>
            </a:extLst>
          </p:cNvPr>
          <p:cNvSpPr>
            <a:spLocks noGrp="1"/>
          </p:cNvSpPr>
          <p:nvPr>
            <p:ph type="title"/>
          </p:nvPr>
        </p:nvSpPr>
        <p:spPr>
          <a:xfrm>
            <a:off x="804672" y="2600325"/>
            <a:ext cx="4948428" cy="2651200"/>
          </a:xfrm>
        </p:spPr>
        <p:txBody>
          <a:bodyPr vert="horz" lIns="91440" tIns="45720" rIns="91440" bIns="45720" rtlCol="0" anchor="t">
            <a:normAutofit/>
          </a:bodyPr>
          <a:lstStyle/>
          <a:p>
            <a:r>
              <a:rPr lang="en-US" sz="5400" kern="1200" dirty="0">
                <a:solidFill>
                  <a:schemeClr val="tx1"/>
                </a:solidFill>
                <a:latin typeface="+mj-lt"/>
                <a:ea typeface="+mj-ea"/>
                <a:cs typeface="+mj-cs"/>
              </a:rPr>
              <a:t>NEW ROADMAP MICROSOFT 365</a:t>
            </a:r>
          </a:p>
        </p:txBody>
      </p:sp>
      <p:sp>
        <p:nvSpPr>
          <p:cNvPr id="3" name="Content Placeholder 2">
            <a:extLst>
              <a:ext uri="{FF2B5EF4-FFF2-40B4-BE49-F238E27FC236}">
                <a16:creationId xmlns:a16="http://schemas.microsoft.com/office/drawing/2014/main" id="{9D3516F4-AD50-4ECA-9EA6-C1496E17149A}"/>
              </a:ext>
            </a:extLst>
          </p:cNvPr>
          <p:cNvSpPr>
            <a:spLocks noGrp="1"/>
          </p:cNvSpPr>
          <p:nvPr>
            <p:ph idx="1"/>
          </p:nvPr>
        </p:nvSpPr>
        <p:spPr>
          <a:xfrm>
            <a:off x="804672" y="1300450"/>
            <a:ext cx="4167376" cy="1155525"/>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hlinkClick r:id="rId5"/>
              </a:rPr>
              <a:t>https://www.microsoft.com/en-us/microsoft-365/roadmap</a:t>
            </a:r>
            <a:r>
              <a:rPr lang="en-US" sz="2000" kern="1200">
                <a:solidFill>
                  <a:schemeClr val="tx1"/>
                </a:solidFill>
                <a:latin typeface="+mn-lt"/>
                <a:ea typeface="+mn-ea"/>
                <a:cs typeface="+mn-cs"/>
              </a:rPr>
              <a:t> </a:t>
            </a:r>
          </a:p>
        </p:txBody>
      </p:sp>
    </p:spTree>
    <p:extLst>
      <p:ext uri="{BB962C8B-B14F-4D97-AF65-F5344CB8AC3E}">
        <p14:creationId xmlns:p14="http://schemas.microsoft.com/office/powerpoint/2010/main" val="130429435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Top Corners Rounded 10">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Top Corners Rounded 12">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5C93D6-513A-4D0A-B9FC-F2D4F68CBD16}"/>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Site Activity</a:t>
            </a:r>
          </a:p>
        </p:txBody>
      </p:sp>
      <p:cxnSp>
        <p:nvCxnSpPr>
          <p:cNvPr id="15" name="Straight Connector 14">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38E72C-2257-4E51-9A33-7CF0768C49E9}"/>
              </a:ext>
            </a:extLst>
          </p:cNvPr>
          <p:cNvSpPr>
            <a:spLocks noGrp="1"/>
          </p:cNvSpPr>
          <p:nvPr>
            <p:ph idx="1"/>
          </p:nvPr>
        </p:nvSpPr>
        <p:spPr>
          <a:xfrm>
            <a:off x="321733" y="2834809"/>
            <a:ext cx="4092951" cy="3042099"/>
          </a:xfrm>
        </p:spPr>
        <p:txBody>
          <a:bodyPr anchor="t">
            <a:normAutofit/>
          </a:bodyPr>
          <a:lstStyle/>
          <a:p>
            <a:pPr marL="0" indent="0">
              <a:buNone/>
            </a:pPr>
            <a:r>
              <a:rPr lang="en-US" sz="2000" b="1">
                <a:solidFill>
                  <a:schemeClr val="bg1"/>
                </a:solidFill>
              </a:rPr>
              <a:t>Heat map - insights on site activity shows site traffic patterns</a:t>
            </a:r>
          </a:p>
          <a:p>
            <a:pPr marL="0" indent="0">
              <a:buNone/>
            </a:pPr>
            <a:r>
              <a:rPr lang="en-US" sz="2000">
                <a:solidFill>
                  <a:schemeClr val="bg1"/>
                </a:solidFill>
              </a:rPr>
              <a:t>Discover when people most often visit your site, so you can best target and reach people for important announcements and events</a:t>
            </a:r>
          </a:p>
        </p:txBody>
      </p:sp>
      <p:pic>
        <p:nvPicPr>
          <p:cNvPr id="6" name="Picture 5" descr="A screenshot of a cell phone&#10;&#10;Description generated with very high confidence">
            <a:extLst>
              <a:ext uri="{FF2B5EF4-FFF2-40B4-BE49-F238E27FC236}">
                <a16:creationId xmlns:a16="http://schemas.microsoft.com/office/drawing/2014/main" id="{CD4D960F-0B21-462A-97D2-B4AFF10C4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61" y="1188322"/>
            <a:ext cx="6844651" cy="4688586"/>
          </a:xfrm>
          <a:prstGeom prst="rect">
            <a:avLst/>
          </a:prstGeom>
        </p:spPr>
      </p:pic>
    </p:spTree>
    <p:extLst>
      <p:ext uri="{BB962C8B-B14F-4D97-AF65-F5344CB8AC3E}">
        <p14:creationId xmlns:p14="http://schemas.microsoft.com/office/powerpoint/2010/main" val="2297836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Top Corners Rounded 13">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Top Corners Rounded 15">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19C7FD-D96A-47B3-82CB-131B384F04E8}"/>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Hub Sites</a:t>
            </a:r>
          </a:p>
        </p:txBody>
      </p:sp>
      <p:cxnSp>
        <p:nvCxnSpPr>
          <p:cNvPr id="18" name="Straight Connector 17">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74C809-BA7F-4ED9-9FC2-C396F601B40C}"/>
              </a:ext>
            </a:extLst>
          </p:cNvPr>
          <p:cNvSpPr>
            <a:spLocks noGrp="1"/>
          </p:cNvSpPr>
          <p:nvPr>
            <p:ph idx="1"/>
          </p:nvPr>
        </p:nvSpPr>
        <p:spPr>
          <a:xfrm>
            <a:off x="321733" y="2834810"/>
            <a:ext cx="4092951" cy="3398886"/>
          </a:xfrm>
        </p:spPr>
        <p:txBody>
          <a:bodyPr anchor="t">
            <a:normAutofit fontScale="92500" lnSpcReduction="10000"/>
          </a:bodyPr>
          <a:lstStyle/>
          <a:p>
            <a:r>
              <a:rPr lang="en-US" sz="2000" dirty="0">
                <a:solidFill>
                  <a:schemeClr val="bg1"/>
                </a:solidFill>
              </a:rPr>
              <a:t>Events web part rolls up events - Aggregated view of all events appears at the hub site level </a:t>
            </a:r>
          </a:p>
          <a:p>
            <a:r>
              <a:rPr lang="en-US" sz="2000" dirty="0">
                <a:solidFill>
                  <a:schemeClr val="bg1"/>
                </a:solidFill>
              </a:rPr>
              <a:t>Create associated site from within hub site itself </a:t>
            </a:r>
          </a:p>
          <a:p>
            <a:r>
              <a:rPr lang="en-US" sz="2000" dirty="0">
                <a:solidFill>
                  <a:schemeClr val="bg1"/>
                </a:solidFill>
              </a:rPr>
              <a:t>Create, associate/disassociate, plus report on hub sites in the SharePoint admin center in Office 365</a:t>
            </a:r>
          </a:p>
          <a:p>
            <a:r>
              <a:rPr lang="en-US" sz="2000" dirty="0">
                <a:solidFill>
                  <a:schemeClr val="bg1"/>
                </a:solidFill>
              </a:rPr>
              <a:t>Approval on association</a:t>
            </a:r>
          </a:p>
          <a:p>
            <a:r>
              <a:rPr lang="en-US" sz="2000" dirty="0">
                <a:solidFill>
                  <a:schemeClr val="bg1"/>
                </a:solidFill>
              </a:rPr>
              <a:t>Hub site increase up to 100 associations</a:t>
            </a:r>
          </a:p>
        </p:txBody>
      </p:sp>
      <p:pic>
        <p:nvPicPr>
          <p:cNvPr id="9" name="Picture 8" descr="A screenshot of a cell phone&#10;&#10;Description generated with very high confidence">
            <a:extLst>
              <a:ext uri="{FF2B5EF4-FFF2-40B4-BE49-F238E27FC236}">
                <a16:creationId xmlns:a16="http://schemas.microsoft.com/office/drawing/2014/main" id="{9B43E806-198A-4173-9E4A-D052687A1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61" y="1237343"/>
            <a:ext cx="6906675" cy="4057671"/>
          </a:xfrm>
          <a:prstGeom prst="rect">
            <a:avLst/>
          </a:prstGeom>
        </p:spPr>
      </p:pic>
    </p:spTree>
    <p:extLst>
      <p:ext uri="{BB962C8B-B14F-4D97-AF65-F5344CB8AC3E}">
        <p14:creationId xmlns:p14="http://schemas.microsoft.com/office/powerpoint/2010/main" val="122113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Top Corners Rounded 22">
            <a:extLst>
              <a:ext uri="{FF2B5EF4-FFF2-40B4-BE49-F238E27FC236}">
                <a16:creationId xmlns:a16="http://schemas.microsoft.com/office/drawing/2014/main" id="{B1E3044D-AD17-4052-A453-8AA654EF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40DDF1-5AA1-4F1E-BB01-197EE3C1B860}"/>
              </a:ext>
            </a:extLst>
          </p:cNvPr>
          <p:cNvSpPr>
            <a:spLocks noGrp="1"/>
          </p:cNvSpPr>
          <p:nvPr>
            <p:ph type="title"/>
          </p:nvPr>
        </p:nvSpPr>
        <p:spPr>
          <a:xfrm>
            <a:off x="7856388" y="975365"/>
            <a:ext cx="3847882" cy="1691907"/>
          </a:xfrm>
        </p:spPr>
        <p:txBody>
          <a:bodyPr anchor="ctr">
            <a:normAutofit/>
          </a:bodyPr>
          <a:lstStyle/>
          <a:p>
            <a:r>
              <a:rPr lang="en-US" sz="3700">
                <a:solidFill>
                  <a:srgbClr val="FFFFFF"/>
                </a:solidFill>
              </a:rPr>
              <a:t>SharePoint Mobile Enhancements</a:t>
            </a:r>
          </a:p>
        </p:txBody>
      </p:sp>
      <p:sp>
        <p:nvSpPr>
          <p:cNvPr id="25"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4759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generated with high confidence">
            <a:extLst>
              <a:ext uri="{FF2B5EF4-FFF2-40B4-BE49-F238E27FC236}">
                <a16:creationId xmlns:a16="http://schemas.microsoft.com/office/drawing/2014/main" id="{726D5268-595E-47F0-95F9-64A091A1E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588" y="685659"/>
            <a:ext cx="1347528" cy="2554556"/>
          </a:xfrm>
          <a:prstGeom prst="rect">
            <a:avLst/>
          </a:prstGeom>
        </p:spPr>
      </p:pic>
      <p:sp>
        <p:nvSpPr>
          <p:cNvPr id="27"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47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475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4759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creenshot of a cell phone&#10;&#10;Description generated with very high confidence">
            <a:extLst>
              <a:ext uri="{FF2B5EF4-FFF2-40B4-BE49-F238E27FC236}">
                <a16:creationId xmlns:a16="http://schemas.microsoft.com/office/drawing/2014/main" id="{8419A8B9-29F8-4072-9BC0-C97554ADB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280" y="3468692"/>
            <a:ext cx="1339165" cy="2538703"/>
          </a:xfrm>
          <a:prstGeom prst="rect">
            <a:avLst/>
          </a:prstGeom>
        </p:spPr>
      </p:pic>
      <p:sp>
        <p:nvSpPr>
          <p:cNvPr id="3" name="Content Placeholder 2">
            <a:extLst>
              <a:ext uri="{FF2B5EF4-FFF2-40B4-BE49-F238E27FC236}">
                <a16:creationId xmlns:a16="http://schemas.microsoft.com/office/drawing/2014/main" id="{6256118D-E863-45A3-A65C-71F9E4F143D3}"/>
              </a:ext>
            </a:extLst>
          </p:cNvPr>
          <p:cNvSpPr>
            <a:spLocks noGrp="1"/>
          </p:cNvSpPr>
          <p:nvPr>
            <p:ph idx="1"/>
          </p:nvPr>
        </p:nvSpPr>
        <p:spPr>
          <a:xfrm>
            <a:off x="7856389" y="3038478"/>
            <a:ext cx="3795142" cy="2843844"/>
          </a:xfrm>
        </p:spPr>
        <p:txBody>
          <a:bodyPr anchor="ctr">
            <a:normAutofit/>
          </a:bodyPr>
          <a:lstStyle/>
          <a:p>
            <a:pPr marL="0" indent="0">
              <a:buNone/>
            </a:pPr>
            <a:r>
              <a:rPr lang="en-US" sz="1800">
                <a:solidFill>
                  <a:srgbClr val="FFFFFF"/>
                </a:solidFill>
              </a:rPr>
              <a:t>Document Library Access</a:t>
            </a:r>
          </a:p>
          <a:p>
            <a:pPr marL="0" indent="0">
              <a:buNone/>
            </a:pPr>
            <a:r>
              <a:rPr lang="en-US" sz="1800">
                <a:solidFill>
                  <a:srgbClr val="FFFFFF"/>
                </a:solidFill>
              </a:rPr>
              <a:t>Organizational news support</a:t>
            </a:r>
          </a:p>
          <a:p>
            <a:pPr marL="0" indent="0">
              <a:buNone/>
            </a:pPr>
            <a:r>
              <a:rPr lang="en-US" sz="1800">
                <a:solidFill>
                  <a:srgbClr val="FFFFFF"/>
                </a:solidFill>
              </a:rPr>
              <a:t>Create news links</a:t>
            </a:r>
          </a:p>
          <a:p>
            <a:pPr marL="0" indent="0">
              <a:buNone/>
            </a:pPr>
            <a:r>
              <a:rPr lang="en-US" sz="1800">
                <a:solidFill>
                  <a:srgbClr val="FFFFFF"/>
                </a:solidFill>
              </a:rPr>
              <a:t>@mentions with comments</a:t>
            </a:r>
          </a:p>
        </p:txBody>
      </p:sp>
      <p:sp>
        <p:nvSpPr>
          <p:cNvPr id="33" name="Rectangle: Top Corners Rounded 32">
            <a:extLst>
              <a:ext uri="{FF2B5EF4-FFF2-40B4-BE49-F238E27FC236}">
                <a16:creationId xmlns:a16="http://schemas.microsoft.com/office/drawing/2014/main" id="{2854001E-6E9D-464A-9B65-A4012F7B3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62C9802A-EFBD-41D4-894F-AFD985DBA5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566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5217A9BA-022C-45CB-92FD-95F937A4EA83}"/>
              </a:ext>
            </a:extLst>
          </p:cNvPr>
          <p:cNvPicPr>
            <a:picLocks noChangeAspect="1"/>
          </p:cNvPicPr>
          <p:nvPr/>
        </p:nvPicPr>
        <p:blipFill rotWithShape="1">
          <a:blip r:embed="rId3">
            <a:extLst>
              <a:ext uri="{28A0092B-C50C-407E-A947-70E740481C1C}">
                <a14:useLocalDpi xmlns:a14="http://schemas.microsoft.com/office/drawing/2010/main" val="0"/>
              </a:ext>
            </a:extLst>
          </a:blip>
          <a:srcRect r="444"/>
          <a:stretch/>
        </p:blipFill>
        <p:spPr>
          <a:xfrm>
            <a:off x="20" y="10"/>
            <a:ext cx="12191980" cy="6857990"/>
          </a:xfrm>
          <a:prstGeom prst="rect">
            <a:avLst/>
          </a:prstGeom>
        </p:spPr>
      </p:pic>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E35C1080-4990-4EAB-A54C-423BF990970B}"/>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SharePoint Online Business Process </a:t>
            </a:r>
          </a:p>
        </p:txBody>
      </p:sp>
      <p:sp>
        <p:nvSpPr>
          <p:cNvPr id="3" name="Content Placeholder 2">
            <a:extLst>
              <a:ext uri="{FF2B5EF4-FFF2-40B4-BE49-F238E27FC236}">
                <a16:creationId xmlns:a16="http://schemas.microsoft.com/office/drawing/2014/main" id="{3E7EDB6F-2252-472B-963D-8DDA02771EB4}"/>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a:t>Improved List Creation</a:t>
            </a:r>
          </a:p>
        </p:txBody>
      </p:sp>
      <p:cxnSp>
        <p:nvCxnSpPr>
          <p:cNvPr id="20"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7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generated with very high confidence">
            <a:extLst>
              <a:ext uri="{FF2B5EF4-FFF2-40B4-BE49-F238E27FC236}">
                <a16:creationId xmlns:a16="http://schemas.microsoft.com/office/drawing/2014/main" id="{2F03C4D7-2A69-4AB3-9C33-D0480BF8B66F}"/>
              </a:ext>
            </a:extLst>
          </p:cNvPr>
          <p:cNvPicPr>
            <a:picLocks noChangeAspect="1"/>
          </p:cNvPicPr>
          <p:nvPr/>
        </p:nvPicPr>
        <p:blipFill rotWithShape="1">
          <a:blip r:embed="rId3">
            <a:extLst>
              <a:ext uri="{28A0092B-C50C-407E-A947-70E740481C1C}">
                <a14:useLocalDpi xmlns:a14="http://schemas.microsoft.com/office/drawing/2010/main" val="0"/>
              </a:ext>
            </a:extLst>
          </a:blip>
          <a:srcRect l="1778" r="1" b="1"/>
          <a:stretch/>
        </p:blipFill>
        <p:spPr>
          <a:xfrm>
            <a:off x="-1" y="10"/>
            <a:ext cx="12192000" cy="6857990"/>
          </a:xfrm>
          <a:prstGeom prst="rect">
            <a:avLst/>
          </a:prstGeom>
        </p:spPr>
      </p:pic>
      <p:sp>
        <p:nvSpPr>
          <p:cNvPr id="2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73663C6-5685-4FB5-AABB-961D8A508DD7}"/>
              </a:ext>
            </a:extLst>
          </p:cNvPr>
          <p:cNvSpPr>
            <a:spLocks noGrp="1"/>
          </p:cNvSpPr>
          <p:nvPr>
            <p:ph type="title"/>
          </p:nvPr>
        </p:nvSpPr>
        <p:spPr>
          <a:xfrm>
            <a:off x="709448" y="1913950"/>
            <a:ext cx="4204137" cy="1342754"/>
          </a:xfrm>
        </p:spPr>
        <p:txBody>
          <a:bodyPr>
            <a:normAutofit/>
          </a:bodyPr>
          <a:lstStyle/>
          <a:p>
            <a:pPr algn="ctr"/>
            <a:r>
              <a:rPr lang="en-US" sz="3600" dirty="0"/>
              <a:t>SharePoint Online Business Process</a:t>
            </a:r>
          </a:p>
        </p:txBody>
      </p:sp>
      <p:cxnSp>
        <p:nvCxnSpPr>
          <p:cNvPr id="21"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EFF5436B-986B-4269-85A1-AB146B557952}"/>
              </a:ext>
            </a:extLst>
          </p:cNvPr>
          <p:cNvSpPr>
            <a:spLocks noGrp="1"/>
          </p:cNvSpPr>
          <p:nvPr>
            <p:ph idx="1"/>
          </p:nvPr>
        </p:nvSpPr>
        <p:spPr>
          <a:xfrm>
            <a:off x="525516" y="3417573"/>
            <a:ext cx="4593021" cy="2619839"/>
          </a:xfrm>
        </p:spPr>
        <p:txBody>
          <a:bodyPr anchor="ctr">
            <a:normAutofit/>
          </a:bodyPr>
          <a:lstStyle/>
          <a:p>
            <a:pPr marL="0" indent="0">
              <a:buNone/>
            </a:pPr>
            <a:r>
              <a:rPr lang="en-US" sz="1800" dirty="0"/>
              <a:t>Location Columns</a:t>
            </a:r>
          </a:p>
          <a:p>
            <a:pPr marL="0" indent="0">
              <a:buNone/>
            </a:pPr>
            <a:r>
              <a:rPr lang="en-US" sz="1800" dirty="0"/>
              <a:t>Our new location column allows you to browse Bing-based mapping data to tag items and documents with location data</a:t>
            </a:r>
          </a:p>
        </p:txBody>
      </p:sp>
    </p:spTree>
    <p:extLst>
      <p:ext uri="{BB962C8B-B14F-4D97-AF65-F5344CB8AC3E}">
        <p14:creationId xmlns:p14="http://schemas.microsoft.com/office/powerpoint/2010/main" val="2740929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Top Corners Rounded 9">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9525FE-7C42-4F1F-8A1A-D8C49972F75D}"/>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4800" kern="1200" dirty="0">
                <a:solidFill>
                  <a:schemeClr val="bg1"/>
                </a:solidFill>
                <a:latin typeface="+mj-lt"/>
                <a:ea typeface="+mj-ea"/>
                <a:cs typeface="+mj-cs"/>
              </a:rPr>
              <a:t>SharePoint Online </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Column Formatting</a:t>
            </a:r>
          </a:p>
        </p:txBody>
      </p:sp>
      <p:sp>
        <p:nvSpPr>
          <p:cNvPr id="3" name="Content Placeholder 2">
            <a:extLst>
              <a:ext uri="{FF2B5EF4-FFF2-40B4-BE49-F238E27FC236}">
                <a16:creationId xmlns:a16="http://schemas.microsoft.com/office/drawing/2014/main" id="{3DC059C0-5482-4018-80A8-F22D509F1866}"/>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200" kern="1200">
                <a:solidFill>
                  <a:schemeClr val="bg1"/>
                </a:solidFill>
                <a:latin typeface="+mn-lt"/>
                <a:ea typeface="+mn-ea"/>
                <a:cs typeface="+mn-cs"/>
              </a:rPr>
              <a:t>Conditional Formatting</a:t>
            </a:r>
            <a:br>
              <a:rPr lang="en-US" sz="2200" kern="1200">
                <a:solidFill>
                  <a:schemeClr val="bg1"/>
                </a:solidFill>
                <a:latin typeface="+mn-lt"/>
                <a:ea typeface="+mn-ea"/>
                <a:cs typeface="+mn-cs"/>
              </a:rPr>
            </a:br>
            <a:r>
              <a:rPr lang="en-US" sz="2200" kern="1200">
                <a:solidFill>
                  <a:schemeClr val="bg1"/>
                </a:solidFill>
                <a:latin typeface="+mn-lt"/>
                <a:ea typeface="+mn-ea"/>
                <a:cs typeface="+mn-cs"/>
              </a:rPr>
              <a:t>Create conditional formatting without using any JSON scripts.</a:t>
            </a:r>
          </a:p>
        </p:txBody>
      </p:sp>
      <p:sp>
        <p:nvSpPr>
          <p:cNvPr id="8" name="Rectangle: Top Corners Rounded 11">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generated with very high confidence">
            <a:extLst>
              <a:ext uri="{FF2B5EF4-FFF2-40B4-BE49-F238E27FC236}">
                <a16:creationId xmlns:a16="http://schemas.microsoft.com/office/drawing/2014/main" id="{2A74A712-7A10-488E-8075-3242764C9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42" y="1328720"/>
            <a:ext cx="6988233" cy="4000762"/>
          </a:xfrm>
          <a:prstGeom prst="rect">
            <a:avLst/>
          </a:prstGeom>
        </p:spPr>
      </p:pic>
    </p:spTree>
    <p:extLst>
      <p:ext uri="{BB962C8B-B14F-4D97-AF65-F5344CB8AC3E}">
        <p14:creationId xmlns:p14="http://schemas.microsoft.com/office/powerpoint/2010/main" val="319044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E0D8-3C1D-4D14-BE3A-5D5164A5883A}"/>
              </a:ext>
            </a:extLst>
          </p:cNvPr>
          <p:cNvSpPr>
            <a:spLocks noGrp="1"/>
          </p:cNvSpPr>
          <p:nvPr>
            <p:ph type="title"/>
          </p:nvPr>
        </p:nvSpPr>
        <p:spPr>
          <a:xfrm>
            <a:off x="648929" y="629266"/>
            <a:ext cx="4944152" cy="1622321"/>
          </a:xfrm>
        </p:spPr>
        <p:txBody>
          <a:bodyPr>
            <a:normAutofit/>
          </a:bodyPr>
          <a:lstStyle/>
          <a:p>
            <a:r>
              <a:rPr lang="en-US" dirty="0"/>
              <a:t>SharePoint Online</a:t>
            </a:r>
            <a:br>
              <a:rPr lang="en-US" dirty="0"/>
            </a:br>
            <a:r>
              <a:rPr lang="en-US" dirty="0"/>
              <a:t>View Formatting</a:t>
            </a:r>
          </a:p>
        </p:txBody>
      </p:sp>
      <p:sp>
        <p:nvSpPr>
          <p:cNvPr id="3" name="Content Placeholder 2">
            <a:extLst>
              <a:ext uri="{FF2B5EF4-FFF2-40B4-BE49-F238E27FC236}">
                <a16:creationId xmlns:a16="http://schemas.microsoft.com/office/drawing/2014/main" id="{41850367-0339-4065-9404-0A2EA2E4A459}"/>
              </a:ext>
            </a:extLst>
          </p:cNvPr>
          <p:cNvSpPr>
            <a:spLocks noGrp="1"/>
          </p:cNvSpPr>
          <p:nvPr>
            <p:ph idx="1"/>
          </p:nvPr>
        </p:nvSpPr>
        <p:spPr>
          <a:xfrm>
            <a:off x="648930" y="2438400"/>
            <a:ext cx="4944151" cy="3785419"/>
          </a:xfrm>
        </p:spPr>
        <p:txBody>
          <a:bodyPr>
            <a:normAutofit/>
          </a:bodyPr>
          <a:lstStyle/>
          <a:p>
            <a:pPr marL="0" indent="0">
              <a:buNone/>
            </a:pPr>
            <a:r>
              <a:rPr lang="en-US" sz="1700" b="1" dirty="0"/>
              <a:t>Conditional formatting</a:t>
            </a:r>
          </a:p>
          <a:p>
            <a:pPr marL="0" indent="0">
              <a:buNone/>
            </a:pPr>
            <a:r>
              <a:rPr lang="en-US" sz="1700" dirty="0"/>
              <a:t>Apply styling to a row, depending on that field’s value</a:t>
            </a:r>
          </a:p>
          <a:p>
            <a:pPr marL="0" indent="0">
              <a:buNone/>
            </a:pPr>
            <a:r>
              <a:rPr lang="en-US" sz="1700" b="1" dirty="0"/>
              <a:t>Multiple line displays</a:t>
            </a:r>
          </a:p>
          <a:p>
            <a:pPr marL="0" indent="0">
              <a:buNone/>
            </a:pPr>
            <a:r>
              <a:rPr lang="en-US" sz="1700" dirty="0"/>
              <a:t>Break through the single line constraints for traditional list/library formats</a:t>
            </a:r>
          </a:p>
          <a:p>
            <a:pPr marL="0" indent="0">
              <a:buNone/>
            </a:pPr>
            <a:r>
              <a:rPr lang="en-US" sz="1700" b="1" dirty="0"/>
              <a:t>Flow buttons</a:t>
            </a:r>
          </a:p>
          <a:p>
            <a:pPr marL="0" indent="0">
              <a:buNone/>
            </a:pPr>
            <a:r>
              <a:rPr lang="en-US" sz="1700" dirty="0"/>
              <a:t>Create an integrated button that kicks off approvals and flows</a:t>
            </a:r>
          </a:p>
          <a:p>
            <a:pPr marL="0" indent="0">
              <a:buNone/>
            </a:pPr>
            <a:r>
              <a:rPr lang="en-US" sz="1700" b="1" dirty="0"/>
              <a:t>Immersive experiences</a:t>
            </a:r>
          </a:p>
          <a:p>
            <a:pPr marL="0" indent="0">
              <a:buNone/>
            </a:pPr>
            <a:r>
              <a:rPr lang="en-US" sz="1700" dirty="0"/>
              <a:t>Create a responsive single page app that redefines the complete user experience on browser and mobile</a:t>
            </a:r>
          </a:p>
        </p:txBody>
      </p:sp>
      <p:sp>
        <p:nvSpPr>
          <p:cNvPr id="27" name="Rectangle 2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0C76288-2939-42E9-B9C7-ECCA08A3BCDF}"/>
              </a:ext>
            </a:extLst>
          </p:cNvPr>
          <p:cNvPicPr>
            <a:picLocks noChangeAspect="1"/>
          </p:cNvPicPr>
          <p:nvPr/>
        </p:nvPicPr>
        <p:blipFill rotWithShape="1">
          <a:blip r:embed="rId3"/>
          <a:srcRect r="1839" b="3"/>
          <a:stretch/>
        </p:blipFill>
        <p:spPr>
          <a:xfrm>
            <a:off x="6607206" y="734599"/>
            <a:ext cx="5100579" cy="5209001"/>
          </a:xfrm>
          <a:prstGeom prst="rect">
            <a:avLst/>
          </a:prstGeom>
          <a:effectLst/>
        </p:spPr>
      </p:pic>
    </p:spTree>
    <p:extLst>
      <p:ext uri="{BB962C8B-B14F-4D97-AF65-F5344CB8AC3E}">
        <p14:creationId xmlns:p14="http://schemas.microsoft.com/office/powerpoint/2010/main" val="3584495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81BD-56A5-4229-8B24-2E2F496C080D}"/>
              </a:ext>
            </a:extLst>
          </p:cNvPr>
          <p:cNvSpPr>
            <a:spLocks noGrp="1"/>
          </p:cNvSpPr>
          <p:nvPr>
            <p:ph type="title"/>
          </p:nvPr>
        </p:nvSpPr>
        <p:spPr/>
        <p:txBody>
          <a:bodyPr/>
          <a:lstStyle/>
          <a:p>
            <a:r>
              <a:rPr lang="en-US" dirty="0"/>
              <a:t>SharePoint Online</a:t>
            </a:r>
          </a:p>
        </p:txBody>
      </p:sp>
      <p:sp>
        <p:nvSpPr>
          <p:cNvPr id="3" name="Content Placeholder 2">
            <a:extLst>
              <a:ext uri="{FF2B5EF4-FFF2-40B4-BE49-F238E27FC236}">
                <a16:creationId xmlns:a16="http://schemas.microsoft.com/office/drawing/2014/main" id="{4DB42736-E479-454E-A9A2-CCF1AB786584}"/>
              </a:ext>
            </a:extLst>
          </p:cNvPr>
          <p:cNvSpPr>
            <a:spLocks noGrp="1"/>
          </p:cNvSpPr>
          <p:nvPr>
            <p:ph idx="1"/>
          </p:nvPr>
        </p:nvSpPr>
        <p:spPr/>
        <p:txBody>
          <a:bodyPr/>
          <a:lstStyle/>
          <a:p>
            <a:r>
              <a:rPr lang="en-US" dirty="0"/>
              <a:t>Predictive indexing – Lists and Libraries up to 30 million items</a:t>
            </a:r>
          </a:p>
          <a:p>
            <a:r>
              <a:rPr lang="en-US" dirty="0"/>
              <a:t>View Formatting</a:t>
            </a:r>
          </a:p>
          <a:p>
            <a:r>
              <a:rPr lang="en-US" dirty="0"/>
              <a:t>Generate Site Actions</a:t>
            </a:r>
          </a:p>
          <a:p>
            <a:endParaRPr lang="en-US" dirty="0"/>
          </a:p>
        </p:txBody>
      </p:sp>
    </p:spTree>
    <p:extLst>
      <p:ext uri="{BB962C8B-B14F-4D97-AF65-F5344CB8AC3E}">
        <p14:creationId xmlns:p14="http://schemas.microsoft.com/office/powerpoint/2010/main" val="2146925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2954-2D0B-4416-8994-8CBC1B467A2F}"/>
              </a:ext>
            </a:extLst>
          </p:cNvPr>
          <p:cNvSpPr>
            <a:spLocks noGrp="1"/>
          </p:cNvSpPr>
          <p:nvPr>
            <p:ph type="title"/>
          </p:nvPr>
        </p:nvSpPr>
        <p:spPr>
          <a:xfrm>
            <a:off x="648929" y="629266"/>
            <a:ext cx="4944152" cy="1622321"/>
          </a:xfrm>
        </p:spPr>
        <p:txBody>
          <a:bodyPr>
            <a:normAutofit/>
          </a:bodyPr>
          <a:lstStyle/>
          <a:p>
            <a:r>
              <a:rPr lang="en-US" dirty="0"/>
              <a:t>SharePoint Online Content Services</a:t>
            </a:r>
          </a:p>
        </p:txBody>
      </p:sp>
      <p:sp>
        <p:nvSpPr>
          <p:cNvPr id="3" name="Content Placeholder 2">
            <a:extLst>
              <a:ext uri="{FF2B5EF4-FFF2-40B4-BE49-F238E27FC236}">
                <a16:creationId xmlns:a16="http://schemas.microsoft.com/office/drawing/2014/main" id="{2183DB0B-DD4E-4C31-A073-27E45B2ECA57}"/>
              </a:ext>
            </a:extLst>
          </p:cNvPr>
          <p:cNvSpPr>
            <a:spLocks noGrp="1"/>
          </p:cNvSpPr>
          <p:nvPr>
            <p:ph idx="1"/>
          </p:nvPr>
        </p:nvSpPr>
        <p:spPr>
          <a:xfrm>
            <a:off x="648930" y="2438400"/>
            <a:ext cx="4944151" cy="3785419"/>
          </a:xfrm>
        </p:spPr>
        <p:txBody>
          <a:bodyPr>
            <a:normAutofit/>
          </a:bodyPr>
          <a:lstStyle/>
          <a:p>
            <a:pPr marL="0" indent="0">
              <a:buNone/>
            </a:pPr>
            <a:r>
              <a:rPr lang="en-US" sz="2400" b="1" dirty="0"/>
              <a:t>File card </a:t>
            </a:r>
            <a:r>
              <a:rPr lang="en-US" sz="2400" dirty="0"/>
              <a:t>- Allows you to hover over a file name in Office 365 to explore new content intelligence, such as readability and key points found in the documents</a:t>
            </a:r>
          </a:p>
        </p:txBody>
      </p:sp>
      <p:sp>
        <p:nvSpPr>
          <p:cNvPr id="20" name="Rectangle 1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generated with very high confidence">
            <a:extLst>
              <a:ext uri="{FF2B5EF4-FFF2-40B4-BE49-F238E27FC236}">
                <a16:creationId xmlns:a16="http://schemas.microsoft.com/office/drawing/2014/main" id="{882B3757-D474-4861-A075-24C82D2C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745" y="608000"/>
            <a:ext cx="3435628" cy="5582896"/>
          </a:xfrm>
          <a:prstGeom prst="rect">
            <a:avLst/>
          </a:prstGeom>
        </p:spPr>
      </p:pic>
    </p:spTree>
    <p:extLst>
      <p:ext uri="{BB962C8B-B14F-4D97-AF65-F5344CB8AC3E}">
        <p14:creationId xmlns:p14="http://schemas.microsoft.com/office/powerpoint/2010/main" val="2310014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2954-2D0B-4416-8994-8CBC1B467A2F}"/>
              </a:ext>
            </a:extLst>
          </p:cNvPr>
          <p:cNvSpPr>
            <a:spLocks noGrp="1"/>
          </p:cNvSpPr>
          <p:nvPr>
            <p:ph type="title"/>
          </p:nvPr>
        </p:nvSpPr>
        <p:spPr>
          <a:xfrm>
            <a:off x="648929" y="629266"/>
            <a:ext cx="4944152" cy="1622321"/>
          </a:xfrm>
        </p:spPr>
        <p:txBody>
          <a:bodyPr>
            <a:normAutofit/>
          </a:bodyPr>
          <a:lstStyle/>
          <a:p>
            <a:r>
              <a:rPr lang="en-US" dirty="0"/>
              <a:t>SharePoint Online Content Services</a:t>
            </a:r>
          </a:p>
        </p:txBody>
      </p:sp>
      <p:sp>
        <p:nvSpPr>
          <p:cNvPr id="3" name="Content Placeholder 2">
            <a:extLst>
              <a:ext uri="{FF2B5EF4-FFF2-40B4-BE49-F238E27FC236}">
                <a16:creationId xmlns:a16="http://schemas.microsoft.com/office/drawing/2014/main" id="{2183DB0B-DD4E-4C31-A073-27E45B2ECA57}"/>
              </a:ext>
            </a:extLst>
          </p:cNvPr>
          <p:cNvSpPr>
            <a:spLocks noGrp="1"/>
          </p:cNvSpPr>
          <p:nvPr>
            <p:ph idx="1"/>
          </p:nvPr>
        </p:nvSpPr>
        <p:spPr>
          <a:xfrm>
            <a:off x="648930" y="2438400"/>
            <a:ext cx="4944151" cy="3785419"/>
          </a:xfrm>
        </p:spPr>
        <p:txBody>
          <a:bodyPr>
            <a:normAutofit/>
          </a:bodyPr>
          <a:lstStyle/>
          <a:p>
            <a:pPr marL="0" indent="0">
              <a:buNone/>
            </a:pPr>
            <a:r>
              <a:rPr lang="en-US" sz="2400" b="1" dirty="0"/>
              <a:t>Mobile capture </a:t>
            </a:r>
            <a:r>
              <a:rPr lang="en-US" sz="2400" dirty="0"/>
              <a:t>- Mobile capture on OneDrive Mobile lets you enter any default metadata when you’re saving files directly to a SharePoint library.  </a:t>
            </a:r>
          </a:p>
        </p:txBody>
      </p:sp>
      <p:sp>
        <p:nvSpPr>
          <p:cNvPr id="14"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42D55126-4619-4F48-BEA5-BF04078938ED}"/>
              </a:ext>
            </a:extLst>
          </p:cNvPr>
          <p:cNvPicPr>
            <a:picLocks noChangeAspect="1"/>
          </p:cNvPicPr>
          <p:nvPr/>
        </p:nvPicPr>
        <p:blipFill rotWithShape="1">
          <a:blip r:embed="rId3">
            <a:extLst>
              <a:ext uri="{28A0092B-C50C-407E-A947-70E740481C1C}">
                <a14:useLocalDpi xmlns:a14="http://schemas.microsoft.com/office/drawing/2010/main" val="0"/>
              </a:ext>
            </a:extLst>
          </a:blip>
          <a:srcRect b="6926"/>
          <a:stretch/>
        </p:blipFill>
        <p:spPr>
          <a:xfrm>
            <a:off x="7474689" y="629266"/>
            <a:ext cx="3318912" cy="5491637"/>
          </a:xfrm>
          <a:prstGeom prst="rect">
            <a:avLst/>
          </a:prstGeom>
          <a:effectLst/>
        </p:spPr>
      </p:pic>
      <p:sp>
        <p:nvSpPr>
          <p:cNvPr id="6" name="Rectangle 5">
            <a:extLst>
              <a:ext uri="{FF2B5EF4-FFF2-40B4-BE49-F238E27FC236}">
                <a16:creationId xmlns:a16="http://schemas.microsoft.com/office/drawing/2014/main" id="{051E08BD-5D11-45AD-85A6-D8AB613C078E}"/>
              </a:ext>
            </a:extLst>
          </p:cNvPr>
          <p:cNvSpPr/>
          <p:nvPr/>
        </p:nvSpPr>
        <p:spPr>
          <a:xfrm>
            <a:off x="7559749" y="4561367"/>
            <a:ext cx="3233852" cy="1559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08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7A3E-533D-44AA-BB35-4608D45EBCDA}"/>
              </a:ext>
            </a:extLst>
          </p:cNvPr>
          <p:cNvSpPr>
            <a:spLocks noGrp="1"/>
          </p:cNvSpPr>
          <p:nvPr>
            <p:ph type="title"/>
          </p:nvPr>
        </p:nvSpPr>
        <p:spPr>
          <a:xfrm>
            <a:off x="704209" y="635069"/>
            <a:ext cx="4509236" cy="1139139"/>
          </a:xfrm>
        </p:spPr>
        <p:txBody>
          <a:bodyPr>
            <a:normAutofit/>
          </a:bodyPr>
          <a:lstStyle/>
          <a:p>
            <a:r>
              <a:rPr lang="en-US" sz="3600"/>
              <a:t>Microsoft Search</a:t>
            </a:r>
          </a:p>
        </p:txBody>
      </p:sp>
      <p:sp>
        <p:nvSpPr>
          <p:cNvPr id="3" name="Content Placeholder 2">
            <a:extLst>
              <a:ext uri="{FF2B5EF4-FFF2-40B4-BE49-F238E27FC236}">
                <a16:creationId xmlns:a16="http://schemas.microsoft.com/office/drawing/2014/main" id="{76A4DD12-06DE-4E7B-B12D-189C62D4CA26}"/>
              </a:ext>
            </a:extLst>
          </p:cNvPr>
          <p:cNvSpPr>
            <a:spLocks noGrp="1"/>
          </p:cNvSpPr>
          <p:nvPr>
            <p:ph idx="1"/>
          </p:nvPr>
        </p:nvSpPr>
        <p:spPr>
          <a:xfrm>
            <a:off x="720991" y="1645028"/>
            <a:ext cx="4664032" cy="2884442"/>
          </a:xfrm>
        </p:spPr>
        <p:txBody>
          <a:bodyPr anchor="t">
            <a:normAutofit/>
          </a:bodyPr>
          <a:lstStyle/>
          <a:p>
            <a:pPr marL="0" indent="0">
              <a:buNone/>
            </a:pPr>
            <a:r>
              <a:rPr lang="en-US" sz="1600" dirty="0"/>
              <a:t>Resources:</a:t>
            </a:r>
          </a:p>
          <a:p>
            <a:r>
              <a:rPr lang="en-US" sz="1600" dirty="0"/>
              <a:t>Blog: </a:t>
            </a:r>
            <a:r>
              <a:rPr lang="en-US" sz="1600" dirty="0">
                <a:hlinkClick r:id="rId3"/>
              </a:rPr>
              <a:t>Microsoft Search – cohesive search that intelligently helps you find, discover, command, and navigate</a:t>
            </a:r>
            <a:endParaRPr lang="en-US" sz="1600" dirty="0"/>
          </a:p>
          <a:p>
            <a:r>
              <a:rPr lang="en-US" sz="1600" dirty="0"/>
              <a:t>Ignite Session: </a:t>
            </a:r>
            <a:r>
              <a:rPr lang="en-US" sz="1600" dirty="0">
                <a:hlinkClick r:id="rId4"/>
              </a:rPr>
              <a:t>BRK3023 – Getting started with Microsoft Search</a:t>
            </a:r>
            <a:endParaRPr lang="en-US" sz="1600" dirty="0"/>
          </a:p>
          <a:p>
            <a:r>
              <a:rPr lang="en-US" sz="1600" dirty="0"/>
              <a:t>Ignite Session: </a:t>
            </a:r>
            <a:r>
              <a:rPr lang="en-US" sz="1600" dirty="0">
                <a:hlinkClick r:id="rId5"/>
              </a:rPr>
              <a:t>BRK2103 – Accelerate productivity with search and discovery in SharePoint, Bing for Business, and across Microsoft 365</a:t>
            </a:r>
            <a:endParaRPr lang="en-US" sz="1600" dirty="0"/>
          </a:p>
          <a:p>
            <a:r>
              <a:rPr lang="en-US" sz="1600" dirty="0"/>
              <a:t>Documentation: </a:t>
            </a:r>
            <a:r>
              <a:rPr lang="en-US" sz="1600" dirty="0">
                <a:hlinkClick r:id="rId6"/>
              </a:rPr>
              <a:t>Microsoft Search in Bing</a:t>
            </a:r>
            <a:endParaRPr lang="en-US" sz="1600" dirty="0"/>
          </a:p>
          <a:p>
            <a:endParaRPr lang="en-US" sz="1600" dirty="0"/>
          </a:p>
        </p:txBody>
      </p:sp>
      <p:sp>
        <p:nvSpPr>
          <p:cNvPr id="53" name="Oval 5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0B870FB-D42A-4F71-A915-64F3CEC7F64C}"/>
              </a:ext>
            </a:extLst>
          </p:cNvPr>
          <p:cNvPicPr>
            <a:picLocks noChangeAspect="1"/>
          </p:cNvPicPr>
          <p:nvPr/>
        </p:nvPicPr>
        <p:blipFill rotWithShape="1">
          <a:blip r:embed="rId7">
            <a:extLst>
              <a:ext uri="{28A0092B-C50C-407E-A947-70E740481C1C}">
                <a14:useLocalDpi xmlns:a14="http://schemas.microsoft.com/office/drawing/2010/main" val="0"/>
              </a:ext>
            </a:extLst>
          </a:blip>
          <a:srcRect l="18105" r="19399" b="7"/>
          <a:stretch/>
        </p:blipFill>
        <p:spPr>
          <a:xfrm>
            <a:off x="571420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55" name="Freeform: Shape 5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840A679-C355-4782-B43C-2CF2AF51A49F}"/>
              </a:ext>
            </a:extLst>
          </p:cNvPr>
          <p:cNvPicPr>
            <a:picLocks noChangeAspect="1"/>
          </p:cNvPicPr>
          <p:nvPr/>
        </p:nvPicPr>
        <p:blipFill rotWithShape="1">
          <a:blip r:embed="rId8">
            <a:extLst>
              <a:ext uri="{28A0092B-C50C-407E-A947-70E740481C1C}">
                <a14:useLocalDpi xmlns:a14="http://schemas.microsoft.com/office/drawing/2010/main" val="0"/>
              </a:ext>
            </a:extLst>
          </a:blip>
          <a:srcRect l="19103" r="19396" b="-2"/>
          <a:stretch/>
        </p:blipFill>
        <p:spPr>
          <a:xfrm>
            <a:off x="5886020" y="2715337"/>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9" name="Picture 18">
            <a:extLst>
              <a:ext uri="{FF2B5EF4-FFF2-40B4-BE49-F238E27FC236}">
                <a16:creationId xmlns:a16="http://schemas.microsoft.com/office/drawing/2014/main" id="{12B6E0D6-75F3-4467-AFBF-83ADD6DB331C}"/>
              </a:ext>
            </a:extLst>
          </p:cNvPr>
          <p:cNvPicPr>
            <a:picLocks noChangeAspect="1"/>
          </p:cNvPicPr>
          <p:nvPr/>
        </p:nvPicPr>
        <p:blipFill rotWithShape="1">
          <a:blip r:embed="rId9">
            <a:extLst>
              <a:ext uri="{28A0092B-C50C-407E-A947-70E740481C1C}">
                <a14:useLocalDpi xmlns:a14="http://schemas.microsoft.com/office/drawing/2010/main" val="0"/>
              </a:ext>
            </a:extLst>
          </a:blip>
          <a:srcRect l="20084" r="18800" b="2"/>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59" name="Freeform: Shape 5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10B306D-6507-4C10-8271-EF8B4923D893}"/>
              </a:ext>
            </a:extLst>
          </p:cNvPr>
          <p:cNvPicPr>
            <a:picLocks noChangeAspect="1"/>
          </p:cNvPicPr>
          <p:nvPr/>
        </p:nvPicPr>
        <p:blipFill rotWithShape="1">
          <a:blip r:embed="rId10">
            <a:extLst>
              <a:ext uri="{28A0092B-C50C-407E-A947-70E740481C1C}">
                <a14:useLocalDpi xmlns:a14="http://schemas.microsoft.com/office/drawing/2010/main" val="0"/>
              </a:ext>
            </a:extLst>
          </a:blip>
          <a:srcRect t="18320" r="-1" b="52866"/>
          <a:stretch/>
        </p:blipFill>
        <p:spPr>
          <a:xfrm>
            <a:off x="1818614" y="4769536"/>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61" name="Freeform: Shape 6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C335F32-38B3-4FAD-B8F8-F256FEC479A5}"/>
              </a:ext>
            </a:extLst>
          </p:cNvPr>
          <p:cNvPicPr>
            <a:picLocks noChangeAspect="1"/>
          </p:cNvPicPr>
          <p:nvPr/>
        </p:nvPicPr>
        <p:blipFill rotWithShape="1">
          <a:blip r:embed="rId11">
            <a:extLst>
              <a:ext uri="{28A0092B-C50C-407E-A947-70E740481C1C}">
                <a14:useLocalDpi xmlns:a14="http://schemas.microsoft.com/office/drawing/2010/main" val="0"/>
              </a:ext>
            </a:extLst>
          </a:blip>
          <a:srcRect l="19503" r="20158" b="-2"/>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1693330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BF7104AF-2227-4AB7-B558-8DF1343C6385}"/>
              </a:ext>
            </a:extLst>
          </p:cNvPr>
          <p:cNvPicPr>
            <a:picLocks noChangeAspect="1"/>
          </p:cNvPicPr>
          <p:nvPr/>
        </p:nvPicPr>
        <p:blipFill rotWithShape="1">
          <a:blip r:embed="rId3">
            <a:extLst>
              <a:ext uri="{28A0092B-C50C-407E-A947-70E740481C1C}">
                <a14:useLocalDpi xmlns:a14="http://schemas.microsoft.com/office/drawing/2010/main" val="0"/>
              </a:ext>
            </a:extLst>
          </a:blip>
          <a:srcRect l="44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D732954-2D0B-4416-8994-8CBC1B467A2F}"/>
              </a:ext>
            </a:extLst>
          </p:cNvPr>
          <p:cNvSpPr>
            <a:spLocks noGrp="1"/>
          </p:cNvSpPr>
          <p:nvPr>
            <p:ph type="title"/>
          </p:nvPr>
        </p:nvSpPr>
        <p:spPr>
          <a:xfrm>
            <a:off x="709448" y="1913950"/>
            <a:ext cx="4204137" cy="1342754"/>
          </a:xfrm>
        </p:spPr>
        <p:txBody>
          <a:bodyPr>
            <a:normAutofit/>
          </a:bodyPr>
          <a:lstStyle/>
          <a:p>
            <a:pPr algn="ctr"/>
            <a:r>
              <a:rPr lang="en-US" sz="3600"/>
              <a:t>SharePoint Online Content Services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83DB0B-DD4E-4C31-A073-27E45B2ECA57}"/>
              </a:ext>
            </a:extLst>
          </p:cNvPr>
          <p:cNvSpPr>
            <a:spLocks noGrp="1"/>
          </p:cNvSpPr>
          <p:nvPr>
            <p:ph idx="1"/>
          </p:nvPr>
        </p:nvSpPr>
        <p:spPr>
          <a:xfrm>
            <a:off x="525516" y="3417573"/>
            <a:ext cx="4593021" cy="2619839"/>
          </a:xfrm>
        </p:spPr>
        <p:txBody>
          <a:bodyPr anchor="t">
            <a:normAutofit/>
          </a:bodyPr>
          <a:lstStyle/>
          <a:p>
            <a:pPr marL="0" indent="0">
              <a:buNone/>
            </a:pPr>
            <a:r>
              <a:rPr lang="en-US" sz="1800" dirty="0"/>
              <a:t>File Plans - Manage a range of retention labels with identifiers, departments, categories, statutory references and more</a:t>
            </a:r>
          </a:p>
        </p:txBody>
      </p:sp>
    </p:spTree>
    <p:extLst>
      <p:ext uri="{BB962C8B-B14F-4D97-AF65-F5344CB8AC3E}">
        <p14:creationId xmlns:p14="http://schemas.microsoft.com/office/powerpoint/2010/main" val="1583104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Top Corners Rounded 10">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Top Corners Rounded 12">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732954-2D0B-4416-8994-8CBC1B467A2F}"/>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Content Services</a:t>
            </a:r>
          </a:p>
        </p:txBody>
      </p:sp>
      <p:cxnSp>
        <p:nvCxnSpPr>
          <p:cNvPr id="15" name="Straight Connector 14">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83DB0B-DD4E-4C31-A073-27E45B2ECA57}"/>
              </a:ext>
            </a:extLst>
          </p:cNvPr>
          <p:cNvSpPr>
            <a:spLocks noGrp="1"/>
          </p:cNvSpPr>
          <p:nvPr>
            <p:ph idx="1"/>
          </p:nvPr>
        </p:nvSpPr>
        <p:spPr>
          <a:xfrm>
            <a:off x="321733" y="2834809"/>
            <a:ext cx="4092951" cy="3042099"/>
          </a:xfrm>
        </p:spPr>
        <p:txBody>
          <a:bodyPr anchor="t">
            <a:normAutofit/>
          </a:bodyPr>
          <a:lstStyle/>
          <a:p>
            <a:pPr marL="0" indent="0">
              <a:buNone/>
            </a:pPr>
            <a:r>
              <a:rPr lang="en-US" sz="2000">
                <a:solidFill>
                  <a:schemeClr val="bg1"/>
                </a:solidFill>
              </a:rPr>
              <a:t>New label capabilities:</a:t>
            </a:r>
          </a:p>
          <a:p>
            <a:r>
              <a:rPr lang="en-US" sz="2000">
                <a:solidFill>
                  <a:schemeClr val="bg1"/>
                </a:solidFill>
              </a:rPr>
              <a:t>Immutable record labels</a:t>
            </a:r>
          </a:p>
          <a:p>
            <a:r>
              <a:rPr lang="en-US" sz="2000">
                <a:solidFill>
                  <a:schemeClr val="bg1"/>
                </a:solidFill>
              </a:rPr>
              <a:t>Sensitivity labels</a:t>
            </a:r>
          </a:p>
        </p:txBody>
      </p:sp>
      <p:pic>
        <p:nvPicPr>
          <p:cNvPr id="6" name="Picture 5" descr="A screenshot of a cell phone&#10;&#10;Description generated with very high confidence">
            <a:extLst>
              <a:ext uri="{FF2B5EF4-FFF2-40B4-BE49-F238E27FC236}">
                <a16:creationId xmlns:a16="http://schemas.microsoft.com/office/drawing/2014/main" id="{9B3A3025-DAF9-438D-BF63-5B4B5FECF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761" y="1354252"/>
            <a:ext cx="6822506" cy="3343027"/>
          </a:xfrm>
          <a:prstGeom prst="rect">
            <a:avLst/>
          </a:prstGeom>
        </p:spPr>
      </p:pic>
    </p:spTree>
    <p:extLst>
      <p:ext uri="{BB962C8B-B14F-4D97-AF65-F5344CB8AC3E}">
        <p14:creationId xmlns:p14="http://schemas.microsoft.com/office/powerpoint/2010/main" val="2536326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9D82-256A-48A8-BF1A-99A20F7590D5}"/>
              </a:ext>
            </a:extLst>
          </p:cNvPr>
          <p:cNvSpPr>
            <a:spLocks noGrp="1"/>
          </p:cNvSpPr>
          <p:nvPr>
            <p:ph type="title"/>
          </p:nvPr>
        </p:nvSpPr>
        <p:spPr/>
        <p:txBody>
          <a:bodyPr/>
          <a:lstStyle/>
          <a:p>
            <a:r>
              <a:rPr lang="en-US" dirty="0"/>
              <a:t>SharePoint Online Content Services</a:t>
            </a:r>
          </a:p>
        </p:txBody>
      </p:sp>
      <p:sp>
        <p:nvSpPr>
          <p:cNvPr id="3" name="Content Placeholder 2">
            <a:extLst>
              <a:ext uri="{FF2B5EF4-FFF2-40B4-BE49-F238E27FC236}">
                <a16:creationId xmlns:a16="http://schemas.microsoft.com/office/drawing/2014/main" id="{C40D7C95-807D-43F2-9851-5CEAB3F31163}"/>
              </a:ext>
            </a:extLst>
          </p:cNvPr>
          <p:cNvSpPr>
            <a:spLocks noGrp="1"/>
          </p:cNvSpPr>
          <p:nvPr>
            <p:ph idx="1"/>
          </p:nvPr>
        </p:nvSpPr>
        <p:spPr/>
        <p:txBody>
          <a:bodyPr/>
          <a:lstStyle/>
          <a:p>
            <a:pPr marL="0" indent="0">
              <a:buNone/>
            </a:pPr>
            <a:r>
              <a:rPr lang="en-US" dirty="0"/>
              <a:t>Metadata-driven labels – Automatically apply retention labels to content with rules based on content types and metadata</a:t>
            </a:r>
          </a:p>
          <a:p>
            <a:pPr marL="0" indent="0">
              <a:buNone/>
            </a:pPr>
            <a:r>
              <a:rPr lang="en-US" dirty="0"/>
              <a:t>Document templates – Add document templates to the New menu in libraries</a:t>
            </a:r>
          </a:p>
          <a:p>
            <a:pPr marL="0" indent="0">
              <a:buNone/>
            </a:pPr>
            <a:r>
              <a:rPr lang="en-US" dirty="0"/>
              <a:t>Modern document sets – Use the modern user experience to work with document sets in SharePoint</a:t>
            </a:r>
          </a:p>
        </p:txBody>
      </p:sp>
      <p:pic>
        <p:nvPicPr>
          <p:cNvPr id="5" name="Picture 4" descr="A screenshot of a cell phone&#10;&#10;Description automatically generated">
            <a:extLst>
              <a:ext uri="{FF2B5EF4-FFF2-40B4-BE49-F238E27FC236}">
                <a16:creationId xmlns:a16="http://schemas.microsoft.com/office/drawing/2014/main" id="{DC51C65B-67CB-47FE-A3F6-B8BDADB1C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265" y="1419191"/>
            <a:ext cx="3824315" cy="4757772"/>
          </a:xfrm>
          <a:prstGeom prst="rect">
            <a:avLst/>
          </a:prstGeom>
        </p:spPr>
      </p:pic>
      <p:sp>
        <p:nvSpPr>
          <p:cNvPr id="6" name="Rectangle 5">
            <a:extLst>
              <a:ext uri="{FF2B5EF4-FFF2-40B4-BE49-F238E27FC236}">
                <a16:creationId xmlns:a16="http://schemas.microsoft.com/office/drawing/2014/main" id="{13BDAF64-606F-49D6-9723-2D99CA268B3D}"/>
              </a:ext>
            </a:extLst>
          </p:cNvPr>
          <p:cNvSpPr/>
          <p:nvPr/>
        </p:nvSpPr>
        <p:spPr>
          <a:xfrm>
            <a:off x="1480104" y="5626027"/>
            <a:ext cx="3213765" cy="369332"/>
          </a:xfrm>
          <a:prstGeom prst="rect">
            <a:avLst/>
          </a:prstGeom>
        </p:spPr>
        <p:txBody>
          <a:bodyPr wrap="none">
            <a:spAutoFit/>
          </a:bodyPr>
          <a:lstStyle/>
          <a:p>
            <a:r>
              <a:rPr lang="en-US" dirty="0"/>
              <a:t>https://youtu.be/CIwu6OOAkXA</a:t>
            </a:r>
          </a:p>
        </p:txBody>
      </p:sp>
    </p:spTree>
    <p:extLst>
      <p:ext uri="{BB962C8B-B14F-4D97-AF65-F5344CB8AC3E}">
        <p14:creationId xmlns:p14="http://schemas.microsoft.com/office/powerpoint/2010/main" val="1761447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5CA40C-8123-4AD2-A8E1-E66D0216B0ED}"/>
              </a:ext>
            </a:extLst>
          </p:cNvPr>
          <p:cNvPicPr>
            <a:picLocks noChangeAspect="1"/>
          </p:cNvPicPr>
          <p:nvPr/>
        </p:nvPicPr>
        <p:blipFill rotWithShape="1">
          <a:blip r:embed="rId3"/>
          <a:srcRect t="2745" b="6115"/>
          <a:stretch/>
        </p:blipFill>
        <p:spPr>
          <a:xfrm>
            <a:off x="-1" y="10"/>
            <a:ext cx="12192001" cy="4666928"/>
          </a:xfrm>
          <a:prstGeom prst="rect">
            <a:avLst/>
          </a:prstGeom>
        </p:spPr>
      </p:pic>
      <p:pic>
        <p:nvPicPr>
          <p:cNvPr id="6"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C426BC-62A7-4125-98A2-872C9D6ECD5D}"/>
              </a:ext>
            </a:extLst>
          </p:cNvPr>
          <p:cNvSpPr>
            <a:spLocks noGrp="1"/>
          </p:cNvSpPr>
          <p:nvPr>
            <p:ph type="title"/>
          </p:nvPr>
        </p:nvSpPr>
        <p:spPr>
          <a:xfrm>
            <a:off x="804998" y="4551037"/>
            <a:ext cx="5021782" cy="1509931"/>
          </a:xfrm>
        </p:spPr>
        <p:txBody>
          <a:bodyPr>
            <a:normAutofit/>
          </a:bodyPr>
          <a:lstStyle/>
          <a:p>
            <a:r>
              <a:rPr lang="en-US" sz="4000" dirty="0">
                <a:solidFill>
                  <a:srgbClr val="000000"/>
                </a:solidFill>
              </a:rPr>
              <a:t>SharePoint Online + Teams</a:t>
            </a:r>
          </a:p>
        </p:txBody>
      </p:sp>
      <p:sp>
        <p:nvSpPr>
          <p:cNvPr id="3" name="Content Placeholder 2">
            <a:extLst>
              <a:ext uri="{FF2B5EF4-FFF2-40B4-BE49-F238E27FC236}">
                <a16:creationId xmlns:a16="http://schemas.microsoft.com/office/drawing/2014/main" id="{C731026E-CC74-42AA-8880-57736CAFFFDC}"/>
              </a:ext>
            </a:extLst>
          </p:cNvPr>
          <p:cNvSpPr>
            <a:spLocks noGrp="1"/>
          </p:cNvSpPr>
          <p:nvPr>
            <p:ph idx="1"/>
          </p:nvPr>
        </p:nvSpPr>
        <p:spPr>
          <a:xfrm>
            <a:off x="5645889" y="4739796"/>
            <a:ext cx="6241312" cy="1509935"/>
          </a:xfrm>
        </p:spPr>
        <p:txBody>
          <a:bodyPr anchor="ctr">
            <a:noAutofit/>
          </a:bodyPr>
          <a:lstStyle/>
          <a:p>
            <a:pPr marL="0" indent="0">
              <a:lnSpc>
                <a:spcPct val="100000"/>
              </a:lnSpc>
              <a:buNone/>
            </a:pPr>
            <a:r>
              <a:rPr lang="en-US" sz="2000" dirty="0">
                <a:solidFill>
                  <a:srgbClr val="000000"/>
                </a:solidFill>
              </a:rPr>
              <a:t>New Files Experience in Teams – Mimics SharePoint</a:t>
            </a:r>
          </a:p>
          <a:p>
            <a:pPr marL="0" indent="0">
              <a:lnSpc>
                <a:spcPct val="100000"/>
              </a:lnSpc>
              <a:buNone/>
            </a:pPr>
            <a:r>
              <a:rPr lang="en-US" sz="2000" dirty="0">
                <a:solidFill>
                  <a:srgbClr val="000000"/>
                </a:solidFill>
              </a:rPr>
              <a:t>Visual Indicators of Channel Folders in SharePoint Sites</a:t>
            </a:r>
          </a:p>
          <a:p>
            <a:pPr marL="0" indent="0">
              <a:lnSpc>
                <a:spcPct val="100000"/>
              </a:lnSpc>
              <a:buNone/>
            </a:pPr>
            <a:r>
              <a:rPr lang="en-US" sz="2000" dirty="0">
                <a:solidFill>
                  <a:srgbClr val="000000"/>
                </a:solidFill>
              </a:rPr>
              <a:t>Link to Teams in Site Navigation</a:t>
            </a:r>
          </a:p>
        </p:txBody>
      </p:sp>
    </p:spTree>
    <p:extLst>
      <p:ext uri="{BB962C8B-B14F-4D97-AF65-F5344CB8AC3E}">
        <p14:creationId xmlns:p14="http://schemas.microsoft.com/office/powerpoint/2010/main" val="2867717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8A8296C4-E05A-4898-969D-41BA62863459}"/>
              </a:ext>
            </a:extLst>
          </p:cNvPr>
          <p:cNvPicPr>
            <a:picLocks noChangeAspect="1"/>
          </p:cNvPicPr>
          <p:nvPr/>
        </p:nvPicPr>
        <p:blipFill rotWithShape="1">
          <a:blip r:embed="rId2">
            <a:extLst>
              <a:ext uri="{28A0092B-C50C-407E-A947-70E740481C1C}">
                <a14:useLocalDpi xmlns:a14="http://schemas.microsoft.com/office/drawing/2010/main" val="0"/>
              </a:ext>
            </a:extLst>
          </a:blip>
          <a:srcRect t="31044" r="2" b="2084"/>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4" name="Picture 3" descr="A screenshot of a cell phone&#10;&#10;Description generated with very high confidence">
            <a:extLst>
              <a:ext uri="{FF2B5EF4-FFF2-40B4-BE49-F238E27FC236}">
                <a16:creationId xmlns:a16="http://schemas.microsoft.com/office/drawing/2014/main" id="{CAFF9217-5D77-428E-8238-63B2CCB7CC00}"/>
              </a:ext>
            </a:extLst>
          </p:cNvPr>
          <p:cNvPicPr>
            <a:picLocks noChangeAspect="1"/>
          </p:cNvPicPr>
          <p:nvPr/>
        </p:nvPicPr>
        <p:blipFill rotWithShape="1">
          <a:blip r:embed="rId3">
            <a:extLst>
              <a:ext uri="{28A0092B-C50C-407E-A947-70E740481C1C}">
                <a14:useLocalDpi xmlns:a14="http://schemas.microsoft.com/office/drawing/2010/main" val="0"/>
              </a:ext>
            </a:extLst>
          </a:blip>
          <a:srcRect t="958" r="-2" b="43871"/>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2"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B4F897-F8C4-4FD5-A6D0-82BFD74DA904}"/>
              </a:ext>
            </a:extLst>
          </p:cNvPr>
          <p:cNvSpPr>
            <a:spLocks noGrp="1"/>
          </p:cNvSpPr>
          <p:nvPr>
            <p:ph type="title"/>
          </p:nvPr>
        </p:nvSpPr>
        <p:spPr>
          <a:xfrm>
            <a:off x="838200" y="365125"/>
            <a:ext cx="10515600" cy="1325563"/>
          </a:xfrm>
        </p:spPr>
        <p:txBody>
          <a:bodyPr>
            <a:normAutofit/>
          </a:bodyPr>
          <a:lstStyle/>
          <a:p>
            <a:r>
              <a:rPr lang="en-US" dirty="0">
                <a:solidFill>
                  <a:schemeClr val="bg1"/>
                </a:solidFill>
              </a:rPr>
              <a:t>SharePoint Online + Teams</a:t>
            </a:r>
          </a:p>
        </p:txBody>
      </p:sp>
      <p:sp>
        <p:nvSpPr>
          <p:cNvPr id="3" name="Content Placeholder 2">
            <a:extLst>
              <a:ext uri="{FF2B5EF4-FFF2-40B4-BE49-F238E27FC236}">
                <a16:creationId xmlns:a16="http://schemas.microsoft.com/office/drawing/2014/main" id="{D3B37127-4C85-4262-B0DA-103F00ABEDAC}"/>
              </a:ext>
            </a:extLst>
          </p:cNvPr>
          <p:cNvSpPr>
            <a:spLocks noGrp="1"/>
          </p:cNvSpPr>
          <p:nvPr>
            <p:ph idx="1"/>
          </p:nvPr>
        </p:nvSpPr>
        <p:spPr>
          <a:xfrm>
            <a:off x="838200" y="2015406"/>
            <a:ext cx="5097779" cy="4065986"/>
          </a:xfrm>
        </p:spPr>
        <p:txBody>
          <a:bodyPr anchor="t">
            <a:normAutofit/>
          </a:bodyPr>
          <a:lstStyle/>
          <a:p>
            <a:pPr marL="0" indent="0">
              <a:buNone/>
            </a:pPr>
            <a:r>
              <a:rPr lang="en-US" sz="2000" dirty="0"/>
              <a:t>SharePoint List as a Tab in Teams</a:t>
            </a:r>
          </a:p>
          <a:p>
            <a:pPr marL="0" indent="0">
              <a:buNone/>
            </a:pPr>
            <a:r>
              <a:rPr lang="en-US" sz="2000" dirty="0"/>
              <a:t>SharePoint Page in Teams</a:t>
            </a:r>
          </a:p>
          <a:p>
            <a:pPr marL="0" indent="0">
              <a:buNone/>
            </a:pPr>
            <a:r>
              <a:rPr lang="en-US" sz="2000" dirty="0"/>
              <a:t>Connect Any SharePoint Team Site to Teams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94329000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8FD5-529B-4A47-A512-BABE3607D31C}"/>
              </a:ext>
            </a:extLst>
          </p:cNvPr>
          <p:cNvSpPr>
            <a:spLocks noGrp="1"/>
          </p:cNvSpPr>
          <p:nvPr>
            <p:ph type="title"/>
          </p:nvPr>
        </p:nvSpPr>
        <p:spPr>
          <a:xfrm>
            <a:off x="838200" y="365125"/>
            <a:ext cx="10515600" cy="1325563"/>
          </a:xfrm>
        </p:spPr>
        <p:txBody>
          <a:bodyPr>
            <a:normAutofit/>
          </a:bodyPr>
          <a:lstStyle/>
          <a:p>
            <a:r>
              <a:rPr lang="en-US" dirty="0"/>
              <a:t>SharePoint Online + Teams</a:t>
            </a:r>
          </a:p>
        </p:txBody>
      </p:sp>
      <p:graphicFrame>
        <p:nvGraphicFramePr>
          <p:cNvPr id="5" name="Content Placeholder 2">
            <a:extLst>
              <a:ext uri="{FF2B5EF4-FFF2-40B4-BE49-F238E27FC236}">
                <a16:creationId xmlns:a16="http://schemas.microsoft.com/office/drawing/2014/main" id="{DD96D3C3-E666-49B2-8FB4-8ADE50BF37D4}"/>
              </a:ext>
            </a:extLst>
          </p:cNvPr>
          <p:cNvGraphicFramePr>
            <a:graphicFrameLocks noGrp="1"/>
          </p:cNvGraphicFramePr>
          <p:nvPr>
            <p:ph idx="1"/>
            <p:extLst>
              <p:ext uri="{D42A27DB-BD31-4B8C-83A1-F6EECF244321}">
                <p14:modId xmlns:p14="http://schemas.microsoft.com/office/powerpoint/2010/main" val="33217832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2180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456571-1C42-41C6-9099-B8D360A2A8F3}"/>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SharePoint Online and Teams Files Restore</a:t>
            </a: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B7F956A-E2B9-4088-BD50-7A71A3633C89}"/>
              </a:ext>
            </a:extLst>
          </p:cNvPr>
          <p:cNvSpPr>
            <a:spLocks noGrp="1"/>
          </p:cNvSpPr>
          <p:nvPr>
            <p:ph idx="1"/>
          </p:nvPr>
        </p:nvSpPr>
        <p:spPr>
          <a:xfrm>
            <a:off x="321733" y="2898572"/>
            <a:ext cx="4092951" cy="3042099"/>
          </a:xfrm>
        </p:spPr>
        <p:txBody>
          <a:bodyPr anchor="t">
            <a:normAutofit/>
          </a:bodyPr>
          <a:lstStyle/>
          <a:p>
            <a:pPr marL="0" indent="0">
              <a:buNone/>
            </a:pPr>
            <a:r>
              <a:rPr lang="en-US" sz="2000" dirty="0">
                <a:solidFill>
                  <a:schemeClr val="bg1"/>
                </a:solidFill>
              </a:rPr>
              <a:t>Files Restore is a complete self-service recovery solution that allows site administrators restore document libraries from any point in time during the last 30 days and rewind changes using activity data to find the exact moment to revert to.</a:t>
            </a:r>
          </a:p>
        </p:txBody>
      </p:sp>
      <p:pic>
        <p:nvPicPr>
          <p:cNvPr id="5" name="Picture 4" descr="A screenshot of a social media post&#10;&#10;Description generated with very high confidence">
            <a:extLst>
              <a:ext uri="{FF2B5EF4-FFF2-40B4-BE49-F238E27FC236}">
                <a16:creationId xmlns:a16="http://schemas.microsoft.com/office/drawing/2014/main" id="{8E6202D8-8ACE-428A-82CC-1AE04D87A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767" y="749984"/>
            <a:ext cx="6542117" cy="5200983"/>
          </a:xfrm>
          <a:prstGeom prst="rect">
            <a:avLst/>
          </a:prstGeom>
        </p:spPr>
      </p:pic>
    </p:spTree>
    <p:extLst>
      <p:ext uri="{BB962C8B-B14F-4D97-AF65-F5344CB8AC3E}">
        <p14:creationId xmlns:p14="http://schemas.microsoft.com/office/powerpoint/2010/main" val="560064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SharePoint Online Resources</a:t>
            </a:r>
          </a:p>
        </p:txBody>
      </p: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5120640" y="804672"/>
            <a:ext cx="6281928" cy="5248656"/>
          </a:xfrm>
        </p:spPr>
        <p:txBody>
          <a:bodyPr anchor="ctr">
            <a:normAutofit/>
          </a:bodyPr>
          <a:lstStyle/>
          <a:p>
            <a:r>
              <a:rPr lang="en-US" sz="2000" dirty="0"/>
              <a:t>Blog: </a:t>
            </a:r>
            <a:r>
              <a:rPr lang="en-US" sz="2000" dirty="0">
                <a:hlinkClick r:id="rId2"/>
              </a:rPr>
              <a:t>New innovations in SharePoint &amp; Microsoft 365 deliver power and simplicity for content collaboration</a:t>
            </a:r>
            <a:endParaRPr lang="en-US" sz="2000" dirty="0"/>
          </a:p>
          <a:p>
            <a:r>
              <a:rPr lang="en-US" sz="2000" dirty="0"/>
              <a:t>Blog: </a:t>
            </a:r>
            <a:r>
              <a:rPr lang="en-US" sz="2000" dirty="0">
                <a:hlinkClick r:id="rId3"/>
              </a:rPr>
              <a:t>Build your modern intranet with SharePoint in Office 365</a:t>
            </a:r>
            <a:endParaRPr lang="en-US" sz="2000" dirty="0"/>
          </a:p>
          <a:p>
            <a:r>
              <a:rPr lang="en-US" sz="2000" dirty="0"/>
              <a:t>Blog: </a:t>
            </a:r>
            <a:r>
              <a:rPr lang="en-US" sz="2000" dirty="0">
                <a:hlinkClick r:id="rId4"/>
              </a:rPr>
              <a:t>SharePoint powers teamwork in Office 365</a:t>
            </a:r>
            <a:endParaRPr lang="en-US" sz="2000" dirty="0"/>
          </a:p>
          <a:p>
            <a:r>
              <a:rPr lang="en-US" sz="2000" dirty="0"/>
              <a:t>Blog: </a:t>
            </a:r>
            <a:r>
              <a:rPr lang="en-US" sz="2000" dirty="0">
                <a:hlinkClick r:id="rId5"/>
              </a:rPr>
              <a:t>Microsoft 365 is the smartest place to store your content</a:t>
            </a:r>
            <a:endParaRPr lang="en-US" sz="2000" dirty="0"/>
          </a:p>
          <a:p>
            <a:r>
              <a:rPr lang="en-US" sz="2000" dirty="0"/>
              <a:t>Blog: </a:t>
            </a:r>
            <a:r>
              <a:rPr lang="en-US" sz="2000" dirty="0">
                <a:hlinkClick r:id="rId6"/>
              </a:rPr>
              <a:t>What’s new in security, compliance and administration</a:t>
            </a:r>
            <a:endParaRPr lang="en-US" sz="2000" dirty="0"/>
          </a:p>
          <a:p>
            <a:r>
              <a:rPr lang="en-US" sz="2000" dirty="0"/>
              <a:t>Blog: </a:t>
            </a:r>
            <a:r>
              <a:rPr lang="en-US" sz="2000" dirty="0">
                <a:hlinkClick r:id="rId7"/>
              </a:rPr>
              <a:t>Elevate organizational knowledge with Microsoft Content Services</a:t>
            </a:r>
            <a:endParaRPr lang="en-US" sz="2000" dirty="0"/>
          </a:p>
          <a:p>
            <a:r>
              <a:rPr lang="en-US" sz="2000" dirty="0"/>
              <a:t>Documentation: </a:t>
            </a:r>
            <a:r>
              <a:rPr lang="en-US" sz="2000" dirty="0">
                <a:hlinkClick r:id="rId8"/>
              </a:rPr>
              <a:t>Build your modern intranet on SharePoint in Office 365</a:t>
            </a:r>
            <a:endParaRPr lang="en-US" sz="2000" dirty="0"/>
          </a:p>
          <a:p>
            <a:r>
              <a:rPr lang="en-US" sz="2000" dirty="0"/>
              <a:t>Documentation: </a:t>
            </a:r>
            <a:r>
              <a:rPr lang="en-US" sz="2000" dirty="0">
                <a:hlinkClick r:id="rId9"/>
              </a:rPr>
              <a:t>Planning you SharePoint hub sites</a:t>
            </a:r>
            <a:endParaRPr lang="en-US" sz="2000" dirty="0"/>
          </a:p>
          <a:p>
            <a:r>
              <a:rPr lang="en-US" sz="2000" dirty="0"/>
              <a:t>Ignite Session:</a:t>
            </a:r>
          </a:p>
        </p:txBody>
      </p:sp>
    </p:spTree>
    <p:extLst>
      <p:ext uri="{BB962C8B-B14F-4D97-AF65-F5344CB8AC3E}">
        <p14:creationId xmlns:p14="http://schemas.microsoft.com/office/powerpoint/2010/main" val="682097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 shot of a computer&#10;&#10;Description generated with very high confidence">
            <a:extLst>
              <a:ext uri="{FF2B5EF4-FFF2-40B4-BE49-F238E27FC236}">
                <a16:creationId xmlns:a16="http://schemas.microsoft.com/office/drawing/2014/main" id="{F1913C42-ED56-417A-9F2D-603F6C8EFCA6}"/>
              </a:ext>
            </a:extLst>
          </p:cNvPr>
          <p:cNvPicPr>
            <a:picLocks noChangeAspect="1"/>
          </p:cNvPicPr>
          <p:nvPr/>
        </p:nvPicPr>
        <p:blipFill rotWithShape="1">
          <a:blip r:embed="rId3">
            <a:extLst>
              <a:ext uri="{28A0092B-C50C-407E-A947-70E740481C1C}">
                <a14:useLocalDpi xmlns:a14="http://schemas.microsoft.com/office/drawing/2010/main" val="0"/>
              </a:ext>
            </a:extLst>
          </a:blip>
          <a:srcRect t="2895" b="3355"/>
          <a:stretch/>
        </p:blipFill>
        <p:spPr>
          <a:xfrm>
            <a:off x="20" y="10"/>
            <a:ext cx="12191980" cy="6857990"/>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BABA1B3-2285-4CFB-B2A1-182BAD7CB84E}"/>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OneDrive for Business</a:t>
            </a:r>
          </a:p>
        </p:txBody>
      </p:sp>
      <p:sp>
        <p:nvSpPr>
          <p:cNvPr id="3" name="Content Placeholder 2">
            <a:extLst>
              <a:ext uri="{FF2B5EF4-FFF2-40B4-BE49-F238E27FC236}">
                <a16:creationId xmlns:a16="http://schemas.microsoft.com/office/drawing/2014/main" id="{2947DB53-566A-4814-ADA9-978DC1F72F4A}"/>
              </a:ext>
            </a:extLst>
          </p:cNvPr>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2000"/>
              <a:t>Files on Demand for Mac</a:t>
            </a:r>
          </a:p>
        </p:txBody>
      </p:sp>
      <p:cxnSp>
        <p:nvCxnSpPr>
          <p:cNvPr id="17"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descr="A screen shot of a computer&#10;&#10;Description generated with very high confidence">
            <a:extLst>
              <a:ext uri="{FF2B5EF4-FFF2-40B4-BE49-F238E27FC236}">
                <a16:creationId xmlns:a16="http://schemas.microsoft.com/office/drawing/2014/main" id="{1297DFB0-C670-4DCF-A6F4-3140ADB7E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43" y="4148959"/>
            <a:ext cx="2663473" cy="1663671"/>
          </a:xfrm>
          <a:prstGeom prst="rect">
            <a:avLst/>
          </a:prstGeom>
        </p:spPr>
      </p:pic>
    </p:spTree>
    <p:extLst>
      <p:ext uri="{BB962C8B-B14F-4D97-AF65-F5344CB8AC3E}">
        <p14:creationId xmlns:p14="http://schemas.microsoft.com/office/powerpoint/2010/main" val="3242000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C2B48D-DDD1-4800-9C0C-838FD015E834}"/>
              </a:ext>
            </a:extLst>
          </p:cNvPr>
          <p:cNvSpPr>
            <a:spLocks noGrp="1"/>
          </p:cNvSpPr>
          <p:nvPr>
            <p:ph type="title"/>
          </p:nvPr>
        </p:nvSpPr>
        <p:spPr>
          <a:xfrm>
            <a:off x="643467" y="643467"/>
            <a:ext cx="3363974" cy="1597315"/>
          </a:xfrm>
          <a:noFill/>
          <a:ln w="19050">
            <a:noFill/>
          </a:ln>
        </p:spPr>
        <p:txBody>
          <a:bodyPr wrap="square">
            <a:normAutofit/>
          </a:bodyPr>
          <a:lstStyle/>
          <a:p>
            <a:pPr algn="ctr"/>
            <a:r>
              <a:rPr lang="en-US" dirty="0">
                <a:solidFill>
                  <a:schemeClr val="bg1"/>
                </a:solidFill>
              </a:rPr>
              <a:t>OneDrive for Business</a:t>
            </a:r>
          </a:p>
        </p:txBody>
      </p:sp>
      <p:pic>
        <p:nvPicPr>
          <p:cNvPr id="6" name="Picture 5" descr="A screenshot of a social media post&#10;&#10;Description generated with very high confidence">
            <a:extLst>
              <a:ext uri="{FF2B5EF4-FFF2-40B4-BE49-F238E27FC236}">
                <a16:creationId xmlns:a16="http://schemas.microsoft.com/office/drawing/2014/main" id="{596D1721-C0B9-41E0-95EA-532A4384F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118" y="1104622"/>
            <a:ext cx="7467882" cy="4648756"/>
          </a:xfrm>
          <a:prstGeom prst="rect">
            <a:avLst/>
          </a:prstGeom>
        </p:spPr>
      </p:pic>
      <p:graphicFrame>
        <p:nvGraphicFramePr>
          <p:cNvPr id="40" name="Content Placeholder 2">
            <a:extLst>
              <a:ext uri="{FF2B5EF4-FFF2-40B4-BE49-F238E27FC236}">
                <a16:creationId xmlns:a16="http://schemas.microsoft.com/office/drawing/2014/main" id="{58848043-931F-47CD-8292-24F73B27A532}"/>
              </a:ext>
            </a:extLst>
          </p:cNvPr>
          <p:cNvGraphicFramePr>
            <a:graphicFrameLocks noGrp="1"/>
          </p:cNvGraphicFramePr>
          <p:nvPr>
            <p:ph idx="1"/>
            <p:extLst>
              <p:ext uri="{D42A27DB-BD31-4B8C-83A1-F6EECF244321}">
                <p14:modId xmlns:p14="http://schemas.microsoft.com/office/powerpoint/2010/main" val="1195483319"/>
              </p:ext>
            </p:extLst>
          </p:nvPr>
        </p:nvGraphicFramePr>
        <p:xfrm>
          <a:off x="643468" y="2638044"/>
          <a:ext cx="3363974" cy="34156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a:extLst>
              <a:ext uri="{FF2B5EF4-FFF2-40B4-BE49-F238E27FC236}">
                <a16:creationId xmlns:a16="http://schemas.microsoft.com/office/drawing/2014/main" id="{26CFA5D0-C329-40FE-908E-39FDE0F8A84D}"/>
              </a:ext>
            </a:extLst>
          </p:cNvPr>
          <p:cNvSpPr/>
          <p:nvPr/>
        </p:nvSpPr>
        <p:spPr>
          <a:xfrm>
            <a:off x="569039" y="2240782"/>
            <a:ext cx="3855223" cy="369332"/>
          </a:xfrm>
          <a:prstGeom prst="rect">
            <a:avLst/>
          </a:prstGeom>
        </p:spPr>
        <p:txBody>
          <a:bodyPr wrap="none">
            <a:spAutoFit/>
          </a:bodyPr>
          <a:lstStyle/>
          <a:p>
            <a:pPr lvl="0"/>
            <a:r>
              <a:rPr lang="en-US" dirty="0">
                <a:solidFill>
                  <a:schemeClr val="bg1"/>
                </a:solidFill>
              </a:rPr>
              <a:t>Files On-Demand IT Admin capabilities:</a:t>
            </a:r>
          </a:p>
        </p:txBody>
      </p:sp>
    </p:spTree>
    <p:extLst>
      <p:ext uri="{BB962C8B-B14F-4D97-AF65-F5344CB8AC3E}">
        <p14:creationId xmlns:p14="http://schemas.microsoft.com/office/powerpoint/2010/main" val="360520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CC93A4-33A0-4925-8CF4-B76BAE0E3D73}"/>
              </a:ext>
            </a:extLst>
          </p:cNvPr>
          <p:cNvPicPr>
            <a:picLocks noChangeAspect="1"/>
          </p:cNvPicPr>
          <p:nvPr/>
        </p:nvPicPr>
        <p:blipFill rotWithShape="1">
          <a:blip r:embed="rId3">
            <a:alphaModFix amt="35000"/>
            <a:extLst/>
          </a:blip>
          <a:srcRect b="24772"/>
          <a:stretch/>
        </p:blipFill>
        <p:spPr>
          <a:xfrm>
            <a:off x="-17" y="10"/>
            <a:ext cx="12192000" cy="6855948"/>
          </a:xfrm>
          <a:prstGeom prst="rect">
            <a:avLst/>
          </a:prstGeom>
        </p:spPr>
      </p:pic>
      <p:sp>
        <p:nvSpPr>
          <p:cNvPr id="2" name="Title 1">
            <a:extLst>
              <a:ext uri="{FF2B5EF4-FFF2-40B4-BE49-F238E27FC236}">
                <a16:creationId xmlns:a16="http://schemas.microsoft.com/office/drawing/2014/main" id="{A8723994-D4BA-46DD-B541-ECEF1BFD05C4}"/>
              </a:ext>
            </a:extLst>
          </p:cNvPr>
          <p:cNvSpPr>
            <a:spLocks noGrp="1"/>
          </p:cNvSpPr>
          <p:nvPr>
            <p:ph type="title"/>
          </p:nvPr>
        </p:nvSpPr>
        <p:spPr>
          <a:xfrm>
            <a:off x="818650" y="581159"/>
            <a:ext cx="5277333" cy="1325563"/>
          </a:xfrm>
        </p:spPr>
        <p:txBody>
          <a:bodyPr>
            <a:normAutofit/>
          </a:bodyPr>
          <a:lstStyle/>
          <a:p>
            <a:r>
              <a:rPr lang="en-US" dirty="0"/>
              <a:t>LinkedIn Integration</a:t>
            </a:r>
          </a:p>
        </p:txBody>
      </p:sp>
      <p:sp>
        <p:nvSpPr>
          <p:cNvPr id="3" name="Content Placeholder 2">
            <a:extLst>
              <a:ext uri="{FF2B5EF4-FFF2-40B4-BE49-F238E27FC236}">
                <a16:creationId xmlns:a16="http://schemas.microsoft.com/office/drawing/2014/main" id="{8C3B6E13-96ED-420A-A016-5C700C57128E}"/>
              </a:ext>
            </a:extLst>
          </p:cNvPr>
          <p:cNvSpPr>
            <a:spLocks noGrp="1"/>
          </p:cNvSpPr>
          <p:nvPr>
            <p:ph idx="1"/>
          </p:nvPr>
        </p:nvSpPr>
        <p:spPr>
          <a:xfrm>
            <a:off x="823095" y="1906722"/>
            <a:ext cx="5272888" cy="3181684"/>
          </a:xfrm>
        </p:spPr>
        <p:txBody>
          <a:bodyPr anchor="t">
            <a:normAutofit/>
          </a:bodyPr>
          <a:lstStyle/>
          <a:p>
            <a:pPr marL="0" indent="0">
              <a:buNone/>
            </a:pPr>
            <a:r>
              <a:rPr lang="en-US" sz="1800" b="1" dirty="0"/>
              <a:t>Capabilities:</a:t>
            </a:r>
          </a:p>
          <a:p>
            <a:r>
              <a:rPr lang="en-US" sz="1800" dirty="0"/>
              <a:t>Rich Profile Cards</a:t>
            </a:r>
          </a:p>
          <a:p>
            <a:r>
              <a:rPr lang="en-US" sz="1800" dirty="0"/>
              <a:t>Meeting Cards</a:t>
            </a:r>
          </a:p>
          <a:p>
            <a:r>
              <a:rPr lang="en-US" sz="1800" dirty="0"/>
              <a:t>Collaborate on documents with LinkedIn users</a:t>
            </a:r>
          </a:p>
          <a:p>
            <a:pPr marL="0" indent="0">
              <a:buNone/>
            </a:pPr>
            <a:r>
              <a:rPr lang="en-US" sz="1800" b="1" dirty="0"/>
              <a:t>Resources:</a:t>
            </a:r>
          </a:p>
          <a:p>
            <a:r>
              <a:rPr lang="en-US" sz="1800" dirty="0"/>
              <a:t>Blog: </a:t>
            </a:r>
            <a:r>
              <a:rPr lang="en-US" sz="1800"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Achieve more through people with LinkedIn and Microsoft 365</a:t>
            </a:r>
            <a:endParaRPr lang="en-US" sz="1800" dirty="0">
              <a:solidFill>
                <a:schemeClr val="accent1">
                  <a:lumMod val="40000"/>
                  <a:lumOff val="60000"/>
                </a:schemeClr>
              </a:solidFill>
            </a:endParaRPr>
          </a:p>
          <a:p>
            <a:r>
              <a:rPr lang="en-US" sz="1800" dirty="0"/>
              <a:t>Ignite Session: </a:t>
            </a:r>
            <a:r>
              <a:rPr lang="en-US" sz="1800"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BRK2249 –Success through people with LinkedIn and Microsoft 365</a:t>
            </a:r>
            <a:endParaRPr lang="en-US" sz="1800" dirty="0">
              <a:solidFill>
                <a:schemeClr val="accent1">
                  <a:lumMod val="40000"/>
                  <a:lumOff val="60000"/>
                </a:schemeClr>
              </a:solidFill>
            </a:endParaRPr>
          </a:p>
        </p:txBody>
      </p:sp>
      <p:sp>
        <p:nvSpPr>
          <p:cNvPr id="46"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7FAC0F-4261-4C79-A498-9622EA9C5C22}"/>
              </a:ext>
            </a:extLst>
          </p:cNvPr>
          <p:cNvPicPr>
            <a:picLocks noChangeAspect="1"/>
          </p:cNvPicPr>
          <p:nvPr/>
        </p:nvPicPr>
        <p:blipFill rotWithShape="1">
          <a:blip r:embed="rId6">
            <a:extLst/>
          </a:blip>
          <a:srcRect l="32148" r="8759"/>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14159471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1FB3A-50EC-44A5-B0B6-5AF22DAA09F9}"/>
              </a:ext>
            </a:extLst>
          </p:cNvPr>
          <p:cNvSpPr>
            <a:spLocks noGrp="1"/>
          </p:cNvSpPr>
          <p:nvPr>
            <p:ph type="title"/>
          </p:nvPr>
        </p:nvSpPr>
        <p:spPr>
          <a:xfrm>
            <a:off x="5297762" y="1053711"/>
            <a:ext cx="5638994" cy="1424446"/>
          </a:xfrm>
        </p:spPr>
        <p:txBody>
          <a:bodyPr>
            <a:normAutofit/>
          </a:bodyPr>
          <a:lstStyle/>
          <a:p>
            <a:r>
              <a:rPr lang="en-US">
                <a:solidFill>
                  <a:srgbClr val="FFFFFF"/>
                </a:solidFill>
              </a:rPr>
              <a:t>OneDrive For Business</a:t>
            </a:r>
          </a:p>
        </p:txBody>
      </p:sp>
      <p:cxnSp>
        <p:nvCxnSpPr>
          <p:cNvPr id="17" name="Straight Connector 13">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2C0B0FC-0240-4C18-98AB-631F94EF8845}"/>
              </a:ext>
            </a:extLst>
          </p:cNvPr>
          <p:cNvGrpSpPr/>
          <p:nvPr/>
        </p:nvGrpSpPr>
        <p:grpSpPr>
          <a:xfrm>
            <a:off x="162327" y="1446782"/>
            <a:ext cx="4277449" cy="4188435"/>
            <a:chOff x="268652" y="2148531"/>
            <a:chExt cx="4277449" cy="4188435"/>
          </a:xfrm>
        </p:grpSpPr>
        <p:pic>
          <p:nvPicPr>
            <p:cNvPr id="5" name="Picture 4" descr="A screen shot of a smart phone&#10;&#10;Description generated with very high confidence">
              <a:extLst>
                <a:ext uri="{FF2B5EF4-FFF2-40B4-BE49-F238E27FC236}">
                  <a16:creationId xmlns:a16="http://schemas.microsoft.com/office/drawing/2014/main" id="{A4E40A57-3987-457F-8C1F-747414867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52" y="2148531"/>
              <a:ext cx="2026167" cy="4114046"/>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6E829095-67E1-41A3-A600-FC4A77178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818" y="2148531"/>
              <a:ext cx="2251283" cy="4188435"/>
            </a:xfrm>
            <a:prstGeom prst="rect">
              <a:avLst/>
            </a:prstGeom>
          </p:spPr>
        </p:pic>
      </p:grpSp>
      <p:sp>
        <p:nvSpPr>
          <p:cNvPr id="3" name="Content Placeholder 2">
            <a:extLst>
              <a:ext uri="{FF2B5EF4-FFF2-40B4-BE49-F238E27FC236}">
                <a16:creationId xmlns:a16="http://schemas.microsoft.com/office/drawing/2014/main" id="{FE45C0FB-8646-435E-A8B7-C0A9A075EB18}"/>
              </a:ext>
            </a:extLst>
          </p:cNvPr>
          <p:cNvSpPr>
            <a:spLocks noGrp="1"/>
          </p:cNvSpPr>
          <p:nvPr>
            <p:ph idx="1"/>
          </p:nvPr>
        </p:nvSpPr>
        <p:spPr>
          <a:xfrm>
            <a:off x="5297762" y="2799889"/>
            <a:ext cx="5747187" cy="2987543"/>
          </a:xfrm>
        </p:spPr>
        <p:txBody>
          <a:bodyPr anchor="t">
            <a:normAutofit/>
          </a:bodyPr>
          <a:lstStyle/>
          <a:p>
            <a:r>
              <a:rPr lang="en-US" sz="2400">
                <a:solidFill>
                  <a:srgbClr val="FFFFFF"/>
                </a:solidFill>
              </a:rPr>
              <a:t>Sync across organizations (SP and OD4B)</a:t>
            </a:r>
          </a:p>
          <a:p>
            <a:r>
              <a:rPr lang="en-US" sz="2400">
                <a:solidFill>
                  <a:srgbClr val="FFFFFF"/>
                </a:solidFill>
              </a:rPr>
              <a:t>AutoCAD Support (SP and OD4B)</a:t>
            </a:r>
          </a:p>
          <a:p>
            <a:r>
              <a:rPr lang="en-US" sz="2400">
                <a:solidFill>
                  <a:srgbClr val="FFFFFF"/>
                </a:solidFill>
              </a:rPr>
              <a:t>Enhanced Office Lens Experience</a:t>
            </a:r>
          </a:p>
        </p:txBody>
      </p:sp>
    </p:spTree>
    <p:extLst>
      <p:ext uri="{BB962C8B-B14F-4D97-AF65-F5344CB8AC3E}">
        <p14:creationId xmlns:p14="http://schemas.microsoft.com/office/powerpoint/2010/main" val="2173514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FB3A-50EC-44A5-B0B6-5AF22DAA09F9}"/>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t>OneDrive For Business</a:t>
            </a:r>
          </a:p>
        </p:txBody>
      </p:sp>
      <p:sp>
        <p:nvSpPr>
          <p:cNvPr id="3" name="Content Placeholder 2">
            <a:extLst>
              <a:ext uri="{FF2B5EF4-FFF2-40B4-BE49-F238E27FC236}">
                <a16:creationId xmlns:a16="http://schemas.microsoft.com/office/drawing/2014/main" id="{FE45C0FB-8646-435E-A8B7-C0A9A075EB18}"/>
              </a:ext>
            </a:extLst>
          </p:cNvPr>
          <p:cNvSpPr>
            <a:spLocks noGrp="1"/>
          </p:cNvSpPr>
          <p:nvPr>
            <p:ph idx="1"/>
          </p:nvPr>
        </p:nvSpPr>
        <p:spPr>
          <a:xfrm>
            <a:off x="6746627" y="4750893"/>
            <a:ext cx="4645250" cy="1147863"/>
          </a:xfrm>
        </p:spPr>
        <p:txBody>
          <a:bodyPr vert="horz" lIns="91440" tIns="45720" rIns="91440" bIns="45720" rtlCol="0" anchor="t">
            <a:normAutofit/>
          </a:bodyPr>
          <a:lstStyle/>
          <a:p>
            <a:pPr marL="0" indent="0">
              <a:buNone/>
            </a:pPr>
            <a:r>
              <a:rPr lang="en-US" sz="2000"/>
              <a:t>Camera Upload</a:t>
            </a:r>
          </a:p>
        </p:txBody>
      </p:sp>
      <p:sp>
        <p:nvSpPr>
          <p:cNvPr id="18"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screenshot of a cell phone&#10;&#10;Description generated with high confidence">
            <a:extLst>
              <a:ext uri="{FF2B5EF4-FFF2-40B4-BE49-F238E27FC236}">
                <a16:creationId xmlns:a16="http://schemas.microsoft.com/office/drawing/2014/main" id="{E922CC59-BD64-4A1C-B2E9-D139C9552EFA}"/>
              </a:ext>
            </a:extLst>
          </p:cNvPr>
          <p:cNvPicPr>
            <a:picLocks noChangeAspect="1"/>
          </p:cNvPicPr>
          <p:nvPr/>
        </p:nvPicPr>
        <p:blipFill rotWithShape="1">
          <a:blip r:embed="rId3">
            <a:extLst>
              <a:ext uri="{28A0092B-C50C-407E-A947-70E740481C1C}">
                <a14:useLocalDpi xmlns:a14="http://schemas.microsoft.com/office/drawing/2010/main" val="0"/>
              </a:ext>
            </a:extLst>
          </a:blip>
          <a:srcRect l="3448" r="599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258920086"/>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Top Corners Rounded 9">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11FB3A-50EC-44A5-B0B6-5AF22DAA09F9}"/>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a:solidFill>
                  <a:schemeClr val="bg1"/>
                </a:solidFill>
                <a:latin typeface="+mj-lt"/>
                <a:ea typeface="+mj-ea"/>
                <a:cs typeface="+mj-cs"/>
              </a:rPr>
              <a:t>OneDrive For Business</a:t>
            </a:r>
          </a:p>
        </p:txBody>
      </p:sp>
      <p:sp>
        <p:nvSpPr>
          <p:cNvPr id="3" name="Content Placeholder 2">
            <a:extLst>
              <a:ext uri="{FF2B5EF4-FFF2-40B4-BE49-F238E27FC236}">
                <a16:creationId xmlns:a16="http://schemas.microsoft.com/office/drawing/2014/main" id="{FE45C0FB-8646-435E-A8B7-C0A9A075EB18}"/>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a:solidFill>
                  <a:schemeClr val="bg1"/>
                </a:solidFill>
                <a:latin typeface="+mn-lt"/>
                <a:ea typeface="+mn-ea"/>
                <a:cs typeface="+mn-cs"/>
              </a:rPr>
              <a:t>Share to Teams</a:t>
            </a:r>
          </a:p>
        </p:txBody>
      </p:sp>
      <p:sp>
        <p:nvSpPr>
          <p:cNvPr id="12" name="Rectangle: Top Corners Rounded 11">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3F328E4-BCDE-495F-958C-8D1D3C298C86}"/>
              </a:ext>
            </a:extLst>
          </p:cNvPr>
          <p:cNvGrpSpPr/>
          <p:nvPr/>
        </p:nvGrpSpPr>
        <p:grpSpPr>
          <a:xfrm>
            <a:off x="5695696" y="467256"/>
            <a:ext cx="5972233" cy="5766440"/>
            <a:chOff x="5887452" y="458391"/>
            <a:chExt cx="5972233" cy="5766440"/>
          </a:xfrm>
        </p:grpSpPr>
        <p:pic>
          <p:nvPicPr>
            <p:cNvPr id="5" name="Picture 4" descr="A screenshot of a cell phone&#10;&#10;Description generated with very high confidence">
              <a:extLst>
                <a:ext uri="{FF2B5EF4-FFF2-40B4-BE49-F238E27FC236}">
                  <a16:creationId xmlns:a16="http://schemas.microsoft.com/office/drawing/2014/main" id="{112CFFEF-8F63-42C2-BB1F-52D4774F7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481" y="458391"/>
              <a:ext cx="3229204" cy="5766440"/>
            </a:xfrm>
            <a:prstGeom prst="rect">
              <a:avLst/>
            </a:prstGeom>
          </p:spPr>
        </p:pic>
        <p:pic>
          <p:nvPicPr>
            <p:cNvPr id="15" name="Picture 14" descr="A screenshot of a cell phone&#10;&#10;Description generated with very high confidence">
              <a:extLst>
                <a:ext uri="{FF2B5EF4-FFF2-40B4-BE49-F238E27FC236}">
                  <a16:creationId xmlns:a16="http://schemas.microsoft.com/office/drawing/2014/main" id="{E39A42BC-11DE-4909-9D0A-34CBBDB93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7452" y="461186"/>
              <a:ext cx="3229203" cy="5760849"/>
            </a:xfrm>
            <a:prstGeom prst="rect">
              <a:avLst/>
            </a:prstGeom>
          </p:spPr>
        </p:pic>
      </p:grpSp>
    </p:spTree>
    <p:extLst>
      <p:ext uri="{BB962C8B-B14F-4D97-AF65-F5344CB8AC3E}">
        <p14:creationId xmlns:p14="http://schemas.microsoft.com/office/powerpoint/2010/main" val="3862028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Top Corners Rounded 16">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11FB3A-50EC-44A5-B0B6-5AF22DAA09F9}"/>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a:solidFill>
                  <a:schemeClr val="bg1"/>
                </a:solidFill>
                <a:latin typeface="+mj-lt"/>
                <a:ea typeface="+mj-ea"/>
                <a:cs typeface="+mj-cs"/>
              </a:rPr>
              <a:t>OneDrive For Business</a:t>
            </a:r>
          </a:p>
        </p:txBody>
      </p:sp>
      <p:sp>
        <p:nvSpPr>
          <p:cNvPr id="3" name="Content Placeholder 2">
            <a:extLst>
              <a:ext uri="{FF2B5EF4-FFF2-40B4-BE49-F238E27FC236}">
                <a16:creationId xmlns:a16="http://schemas.microsoft.com/office/drawing/2014/main" id="{FE45C0FB-8646-435E-A8B7-C0A9A075EB18}"/>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a:solidFill>
                  <a:schemeClr val="bg1"/>
                </a:solidFill>
                <a:latin typeface="+mn-lt"/>
                <a:ea typeface="+mn-ea"/>
                <a:cs typeface="+mn-cs"/>
              </a:rPr>
              <a:t>Meeting note sharing</a:t>
            </a:r>
          </a:p>
        </p:txBody>
      </p:sp>
      <p:sp>
        <p:nvSpPr>
          <p:cNvPr id="19" name="Rectangle: Top Corners Rounded 18">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screenshot of a cell phone&#10;&#10;Description generated with very high confidence">
            <a:extLst>
              <a:ext uri="{FF2B5EF4-FFF2-40B4-BE49-F238E27FC236}">
                <a16:creationId xmlns:a16="http://schemas.microsoft.com/office/drawing/2014/main" id="{09B7DAC4-F46F-4416-817E-4DCB2A862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759" y="467256"/>
            <a:ext cx="2984132" cy="5766440"/>
          </a:xfrm>
          <a:prstGeom prst="rect">
            <a:avLst/>
          </a:prstGeom>
        </p:spPr>
      </p:pic>
    </p:spTree>
    <p:extLst>
      <p:ext uri="{BB962C8B-B14F-4D97-AF65-F5344CB8AC3E}">
        <p14:creationId xmlns:p14="http://schemas.microsoft.com/office/powerpoint/2010/main" val="119109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299EE5-F70D-4A88-A929-AE7E401BDA4F}"/>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a:solidFill>
                  <a:schemeClr val="bg1"/>
                </a:solidFill>
                <a:latin typeface="+mj-lt"/>
                <a:ea typeface="+mj-ea"/>
                <a:cs typeface="+mj-cs"/>
              </a:rPr>
              <a:t>OneDrive for Business</a:t>
            </a:r>
          </a:p>
        </p:txBody>
      </p:sp>
      <p:sp>
        <p:nvSpPr>
          <p:cNvPr id="3" name="Content Placeholder 2">
            <a:extLst>
              <a:ext uri="{FF2B5EF4-FFF2-40B4-BE49-F238E27FC236}">
                <a16:creationId xmlns:a16="http://schemas.microsoft.com/office/drawing/2014/main" id="{65E0B30E-5D57-46C0-9CB9-6C05B34D7C64}"/>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a:solidFill>
                  <a:schemeClr val="bg1"/>
                </a:solidFill>
                <a:latin typeface="+mn-lt"/>
                <a:ea typeface="+mn-ea"/>
                <a:cs typeface="+mn-cs"/>
              </a:rPr>
              <a:t>Intelligent Sharing</a:t>
            </a:r>
          </a:p>
        </p:txBody>
      </p:sp>
      <p:sp>
        <p:nvSpPr>
          <p:cNvPr id="12" name="Rectangle: Top Corners Rounded 11">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generated with very high confidence">
            <a:extLst>
              <a:ext uri="{FF2B5EF4-FFF2-40B4-BE49-F238E27FC236}">
                <a16:creationId xmlns:a16="http://schemas.microsoft.com/office/drawing/2014/main" id="{303C6385-691F-40CA-9C9B-F686F7AEF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252" y="467256"/>
            <a:ext cx="6479146" cy="5766440"/>
          </a:xfrm>
          <a:prstGeom prst="rect">
            <a:avLst/>
          </a:prstGeom>
        </p:spPr>
      </p:pic>
    </p:spTree>
    <p:extLst>
      <p:ext uri="{BB962C8B-B14F-4D97-AF65-F5344CB8AC3E}">
        <p14:creationId xmlns:p14="http://schemas.microsoft.com/office/powerpoint/2010/main" val="1183895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generated with very high confidence">
            <a:extLst>
              <a:ext uri="{FF2B5EF4-FFF2-40B4-BE49-F238E27FC236}">
                <a16:creationId xmlns:a16="http://schemas.microsoft.com/office/drawing/2014/main" id="{FEA5613F-9354-4725-B4E2-6CD787252330}"/>
              </a:ext>
            </a:extLst>
          </p:cNvPr>
          <p:cNvPicPr>
            <a:picLocks noChangeAspect="1"/>
          </p:cNvPicPr>
          <p:nvPr/>
        </p:nvPicPr>
        <p:blipFill rotWithShape="1">
          <a:blip r:embed="rId3">
            <a:extLst>
              <a:ext uri="{28A0092B-C50C-407E-A947-70E740481C1C}">
                <a14:useLocalDpi xmlns:a14="http://schemas.microsoft.com/office/drawing/2010/main" val="0"/>
              </a:ext>
            </a:extLst>
          </a:blip>
          <a:srcRect b="22669"/>
          <a:stretch/>
        </p:blipFill>
        <p:spPr>
          <a:xfrm>
            <a:off x="-1" y="10"/>
            <a:ext cx="12192001" cy="4666928"/>
          </a:xfrm>
          <a:prstGeom prst="rect">
            <a:avLst/>
          </a:prstGeom>
        </p:spPr>
      </p:pic>
      <p:pic>
        <p:nvPicPr>
          <p:cNvPr id="13"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1FB3A-50EC-44A5-B0B6-5AF22DAA09F9}"/>
              </a:ext>
            </a:extLst>
          </p:cNvPr>
          <p:cNvSpPr>
            <a:spLocks noGrp="1"/>
          </p:cNvSpPr>
          <p:nvPr>
            <p:ph type="title"/>
          </p:nvPr>
        </p:nvSpPr>
        <p:spPr>
          <a:xfrm>
            <a:off x="804998" y="4551037"/>
            <a:ext cx="5021782" cy="1509931"/>
          </a:xfrm>
        </p:spPr>
        <p:txBody>
          <a:bodyPr>
            <a:normAutofit/>
          </a:bodyPr>
          <a:lstStyle/>
          <a:p>
            <a:r>
              <a:rPr lang="en-US" sz="4000">
                <a:solidFill>
                  <a:srgbClr val="000000"/>
                </a:solidFill>
              </a:rPr>
              <a:t>OneDrive For Business</a:t>
            </a:r>
          </a:p>
        </p:txBody>
      </p:sp>
      <p:sp>
        <p:nvSpPr>
          <p:cNvPr id="3" name="Content Placeholder 2">
            <a:extLst>
              <a:ext uri="{FF2B5EF4-FFF2-40B4-BE49-F238E27FC236}">
                <a16:creationId xmlns:a16="http://schemas.microsoft.com/office/drawing/2014/main" id="{FE45C0FB-8646-435E-A8B7-C0A9A075EB18}"/>
              </a:ext>
            </a:extLst>
          </p:cNvPr>
          <p:cNvSpPr>
            <a:spLocks noGrp="1"/>
          </p:cNvSpPr>
          <p:nvPr>
            <p:ph idx="1"/>
          </p:nvPr>
        </p:nvSpPr>
        <p:spPr>
          <a:xfrm>
            <a:off x="6470247" y="4551037"/>
            <a:ext cx="4926411" cy="1509935"/>
          </a:xfrm>
        </p:spPr>
        <p:txBody>
          <a:bodyPr anchor="ctr">
            <a:normAutofit/>
          </a:bodyPr>
          <a:lstStyle/>
          <a:p>
            <a:pPr marL="0" indent="0">
              <a:buNone/>
            </a:pPr>
            <a:r>
              <a:rPr lang="en-US" sz="1700">
                <a:solidFill>
                  <a:srgbClr val="000000"/>
                </a:solidFill>
              </a:rPr>
              <a:t>Comments on non-Office files. Now supports photos, CAD drawings, PDF’s, or any of the over 320+ file types that we currently support. Users can easily leave notes, collaborate and get notifications when mentioned to ensure you are always in the loop.</a:t>
            </a:r>
          </a:p>
        </p:txBody>
      </p:sp>
    </p:spTree>
    <p:extLst>
      <p:ext uri="{BB962C8B-B14F-4D97-AF65-F5344CB8AC3E}">
        <p14:creationId xmlns:p14="http://schemas.microsoft.com/office/powerpoint/2010/main" val="2770317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33C6E5-88A9-41B6-BA4C-580C3AED240E}"/>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a:solidFill>
                  <a:schemeClr val="bg1"/>
                </a:solidFill>
                <a:latin typeface="+mj-lt"/>
                <a:ea typeface="+mj-ea"/>
                <a:cs typeface="+mj-cs"/>
              </a:rPr>
              <a:t>OneDrive for Business</a:t>
            </a:r>
          </a:p>
        </p:txBody>
      </p:sp>
      <p:sp>
        <p:nvSpPr>
          <p:cNvPr id="3" name="Content Placeholder 2">
            <a:extLst>
              <a:ext uri="{FF2B5EF4-FFF2-40B4-BE49-F238E27FC236}">
                <a16:creationId xmlns:a16="http://schemas.microsoft.com/office/drawing/2014/main" id="{EA877651-8DC7-4B13-BD7C-E2069005465D}"/>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a:solidFill>
                  <a:schemeClr val="bg1"/>
                </a:solidFill>
                <a:latin typeface="+mn-lt"/>
                <a:ea typeface="+mn-ea"/>
                <a:cs typeface="+mn-cs"/>
              </a:rPr>
              <a:t>File Activity</a:t>
            </a:r>
          </a:p>
        </p:txBody>
      </p:sp>
      <p:sp>
        <p:nvSpPr>
          <p:cNvPr id="14" name="Rectangle: Top Corners Rounded 13">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generated with very high confidence">
            <a:extLst>
              <a:ext uri="{FF2B5EF4-FFF2-40B4-BE49-F238E27FC236}">
                <a16:creationId xmlns:a16="http://schemas.microsoft.com/office/drawing/2014/main" id="{85782DCA-69F4-4151-A3CB-07E02DE25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42" y="1656719"/>
            <a:ext cx="6856895" cy="4576977"/>
          </a:xfrm>
          <a:prstGeom prst="rect">
            <a:avLst/>
          </a:prstGeom>
        </p:spPr>
      </p:pic>
    </p:spTree>
    <p:extLst>
      <p:ext uri="{BB962C8B-B14F-4D97-AF65-F5344CB8AC3E}">
        <p14:creationId xmlns:p14="http://schemas.microsoft.com/office/powerpoint/2010/main" val="2813012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7D78A9-BBC0-4D76-BC2C-89EDA000F188}"/>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a:solidFill>
                  <a:schemeClr val="bg1"/>
                </a:solidFill>
                <a:latin typeface="+mj-lt"/>
                <a:ea typeface="+mj-ea"/>
                <a:cs typeface="+mj-cs"/>
              </a:rPr>
              <a:t>OneDrive for Business</a:t>
            </a:r>
          </a:p>
        </p:txBody>
      </p:sp>
      <p:sp>
        <p:nvSpPr>
          <p:cNvPr id="3" name="Content Placeholder 2">
            <a:extLst>
              <a:ext uri="{FF2B5EF4-FFF2-40B4-BE49-F238E27FC236}">
                <a16:creationId xmlns:a16="http://schemas.microsoft.com/office/drawing/2014/main" id="{0006FE74-5D95-46B6-8414-2F7730B86A36}"/>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Enhanced File Analytics on iOS Realtime Stats &amp; Views</a:t>
            </a:r>
          </a:p>
        </p:txBody>
      </p:sp>
      <p:sp>
        <p:nvSpPr>
          <p:cNvPr id="12" name="Rectangle: Top Corners Rounded 11">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generated with very high confidence">
            <a:extLst>
              <a:ext uri="{FF2B5EF4-FFF2-40B4-BE49-F238E27FC236}">
                <a16:creationId xmlns:a16="http://schemas.microsoft.com/office/drawing/2014/main" id="{F72457A4-4185-4855-B3EE-64942C096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891" y="467256"/>
            <a:ext cx="6267869" cy="5766440"/>
          </a:xfrm>
          <a:prstGeom prst="rect">
            <a:avLst/>
          </a:prstGeom>
        </p:spPr>
      </p:pic>
    </p:spTree>
    <p:extLst>
      <p:ext uri="{BB962C8B-B14F-4D97-AF65-F5344CB8AC3E}">
        <p14:creationId xmlns:p14="http://schemas.microsoft.com/office/powerpoint/2010/main" val="1708788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91E9A-CDCD-4E69-B430-86B0F69F8EF4}"/>
              </a:ext>
            </a:extLst>
          </p:cNvPr>
          <p:cNvSpPr>
            <a:spLocks noGrp="1"/>
          </p:cNvSpPr>
          <p:nvPr>
            <p:ph type="title"/>
          </p:nvPr>
        </p:nvSpPr>
        <p:spPr>
          <a:xfrm>
            <a:off x="648929" y="629266"/>
            <a:ext cx="3505495" cy="1622321"/>
          </a:xfrm>
        </p:spPr>
        <p:txBody>
          <a:bodyPr>
            <a:normAutofit/>
          </a:bodyPr>
          <a:lstStyle/>
          <a:p>
            <a:r>
              <a:rPr lang="en-US"/>
              <a:t>OneDrive for Business</a:t>
            </a:r>
            <a:endParaRPr lang="en-US" dirty="0"/>
          </a:p>
        </p:txBody>
      </p:sp>
      <p:sp>
        <p:nvSpPr>
          <p:cNvPr id="3" name="Content Placeholder 2">
            <a:extLst>
              <a:ext uri="{FF2B5EF4-FFF2-40B4-BE49-F238E27FC236}">
                <a16:creationId xmlns:a16="http://schemas.microsoft.com/office/drawing/2014/main" id="{9E1A2A67-6BC2-4EAB-AB1F-5C59C75BC84F}"/>
              </a:ext>
            </a:extLst>
          </p:cNvPr>
          <p:cNvSpPr>
            <a:spLocks noGrp="1"/>
          </p:cNvSpPr>
          <p:nvPr>
            <p:ph idx="1"/>
          </p:nvPr>
        </p:nvSpPr>
        <p:spPr>
          <a:xfrm>
            <a:off x="648931" y="2438400"/>
            <a:ext cx="3505494" cy="3785419"/>
          </a:xfrm>
        </p:spPr>
        <p:txBody>
          <a:bodyPr>
            <a:normAutofit/>
          </a:bodyPr>
          <a:lstStyle/>
          <a:p>
            <a:pPr marL="0" indent="0">
              <a:buNone/>
            </a:pPr>
            <a:r>
              <a:rPr lang="en-US" sz="2000"/>
              <a:t>One-click access approval via outlook desktop app and Outlook on the web</a:t>
            </a:r>
          </a:p>
          <a:p>
            <a:pPr marL="0" indent="0">
              <a:buNone/>
            </a:pPr>
            <a:endParaRPr lang="en-US" sz="2000"/>
          </a:p>
        </p:txBody>
      </p:sp>
      <p:sp>
        <p:nvSpPr>
          <p:cNvPr id="21"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D0948B5B-C48D-4212-A931-0C88C84BE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952" y="1836384"/>
            <a:ext cx="6497833" cy="3555412"/>
          </a:xfrm>
          <a:prstGeom prst="rect">
            <a:avLst/>
          </a:prstGeom>
          <a:effectLst/>
        </p:spPr>
      </p:pic>
    </p:spTree>
    <p:extLst>
      <p:ext uri="{BB962C8B-B14F-4D97-AF65-F5344CB8AC3E}">
        <p14:creationId xmlns:p14="http://schemas.microsoft.com/office/powerpoint/2010/main" val="768790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9D9C-5FE2-418F-A73D-3F468D4696F2}"/>
              </a:ext>
            </a:extLst>
          </p:cNvPr>
          <p:cNvSpPr>
            <a:spLocks noGrp="1"/>
          </p:cNvSpPr>
          <p:nvPr>
            <p:ph type="title"/>
          </p:nvPr>
        </p:nvSpPr>
        <p:spPr>
          <a:xfrm>
            <a:off x="838200" y="365125"/>
            <a:ext cx="10515600" cy="1325563"/>
          </a:xfrm>
        </p:spPr>
        <p:txBody>
          <a:bodyPr>
            <a:normAutofit/>
          </a:bodyPr>
          <a:lstStyle/>
          <a:p>
            <a:r>
              <a:rPr lang="en-US" dirty="0"/>
              <a:t>OneDrive for Business</a:t>
            </a:r>
          </a:p>
        </p:txBody>
      </p:sp>
      <p:graphicFrame>
        <p:nvGraphicFramePr>
          <p:cNvPr id="7" name="Content Placeholder 2">
            <a:extLst>
              <a:ext uri="{FF2B5EF4-FFF2-40B4-BE49-F238E27FC236}">
                <a16:creationId xmlns:a16="http://schemas.microsoft.com/office/drawing/2014/main" id="{7479E328-D7B2-497C-BC2A-43DA29EA414C}"/>
              </a:ext>
            </a:extLst>
          </p:cNvPr>
          <p:cNvGraphicFramePr>
            <a:graphicFrameLocks noGrp="1"/>
          </p:cNvGraphicFramePr>
          <p:nvPr>
            <p:ph idx="1"/>
            <p:extLst>
              <p:ext uri="{D42A27DB-BD31-4B8C-83A1-F6EECF244321}">
                <p14:modId xmlns:p14="http://schemas.microsoft.com/office/powerpoint/2010/main" val="5047079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28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6">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804672" y="802955"/>
            <a:ext cx="4977976" cy="1454051"/>
          </a:xfrm>
        </p:spPr>
        <p:txBody>
          <a:bodyPr>
            <a:normAutofit/>
          </a:bodyPr>
          <a:lstStyle/>
          <a:p>
            <a:r>
              <a:rPr lang="en-US">
                <a:solidFill>
                  <a:srgbClr val="000000"/>
                </a:solidFill>
              </a:rPr>
              <a:t>Office Apps - Excel</a:t>
            </a:r>
          </a:p>
        </p:txBody>
      </p:sp>
      <p:sp>
        <p:nvSpPr>
          <p:cNvPr id="16"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DF4F059-FB4C-4DDC-98A6-8CBC0EE5AB9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514" r="8535" b="-1"/>
          <a:stretch/>
        </p:blipFill>
        <p:spPr>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804672" y="2421682"/>
            <a:ext cx="6281928" cy="3639289"/>
          </a:xfrm>
        </p:spPr>
        <p:txBody>
          <a:bodyPr anchor="ctr">
            <a:normAutofit fontScale="92500" lnSpcReduction="10000"/>
          </a:bodyPr>
          <a:lstStyle/>
          <a:p>
            <a:pPr marL="0" indent="0">
              <a:buNone/>
            </a:pPr>
            <a:r>
              <a:rPr lang="en-US" sz="2000" b="1" dirty="0">
                <a:solidFill>
                  <a:srgbClr val="000000"/>
                </a:solidFill>
              </a:rPr>
              <a:t>New Features:</a:t>
            </a:r>
          </a:p>
          <a:p>
            <a:r>
              <a:rPr lang="en-US" sz="2000" dirty="0">
                <a:solidFill>
                  <a:srgbClr val="000000"/>
                </a:solidFill>
              </a:rPr>
              <a:t>Ideas</a:t>
            </a:r>
          </a:p>
          <a:p>
            <a:r>
              <a:rPr lang="en-US" sz="2000" dirty="0">
                <a:solidFill>
                  <a:srgbClr val="000000"/>
                </a:solidFill>
              </a:rPr>
              <a:t>New data Types</a:t>
            </a:r>
          </a:p>
          <a:p>
            <a:r>
              <a:rPr lang="en-US" sz="2000" dirty="0">
                <a:solidFill>
                  <a:srgbClr val="000000"/>
                </a:solidFill>
              </a:rPr>
              <a:t>Insert Data from Picture</a:t>
            </a:r>
          </a:p>
          <a:p>
            <a:r>
              <a:rPr lang="en-US" sz="2000" dirty="0">
                <a:solidFill>
                  <a:srgbClr val="000000"/>
                </a:solidFill>
              </a:rPr>
              <a:t>Dynamic arrays</a:t>
            </a:r>
          </a:p>
          <a:p>
            <a:r>
              <a:rPr lang="en-US" sz="2000" dirty="0">
                <a:solidFill>
                  <a:srgbClr val="000000"/>
                </a:solidFill>
              </a:rPr>
              <a:t>Performance Improvements</a:t>
            </a:r>
          </a:p>
          <a:p>
            <a:pPr marL="0" indent="0">
              <a:buNone/>
            </a:pPr>
            <a:endParaRPr lang="en-US" sz="2000" dirty="0">
              <a:solidFill>
                <a:srgbClr val="000000"/>
              </a:solidFill>
            </a:endParaRPr>
          </a:p>
          <a:p>
            <a:pPr marL="0" indent="0">
              <a:buNone/>
            </a:pPr>
            <a:r>
              <a:rPr lang="en-US" sz="2000" b="1" dirty="0">
                <a:solidFill>
                  <a:srgbClr val="000000"/>
                </a:solidFill>
              </a:rPr>
              <a:t>Resources:</a:t>
            </a:r>
          </a:p>
          <a:p>
            <a:r>
              <a:rPr lang="en-US" sz="2000" dirty="0">
                <a:solidFill>
                  <a:srgbClr val="000000"/>
                </a:solidFill>
              </a:rPr>
              <a:t>Blog: </a:t>
            </a:r>
            <a:r>
              <a:rPr lang="en-US" sz="2000" dirty="0">
                <a:solidFill>
                  <a:srgbClr val="000000"/>
                </a:solidFill>
                <a:hlinkClick r:id="rId5"/>
              </a:rPr>
              <a:t>Bringing AI to Excel – 4 New Features</a:t>
            </a:r>
            <a:endParaRPr lang="en-US" sz="2000" dirty="0">
              <a:solidFill>
                <a:srgbClr val="000000"/>
              </a:solidFill>
            </a:endParaRPr>
          </a:p>
          <a:p>
            <a:r>
              <a:rPr lang="en-US" sz="2000" dirty="0">
                <a:solidFill>
                  <a:srgbClr val="000000"/>
                </a:solidFill>
              </a:rPr>
              <a:t>Ignite Session: </a:t>
            </a:r>
            <a:r>
              <a:rPr lang="en-US" sz="2000" dirty="0">
                <a:solidFill>
                  <a:srgbClr val="000000"/>
                </a:solidFill>
                <a:hlinkClick r:id="rId6"/>
              </a:rPr>
              <a:t>BRK2122 – What’s new in Microsoft Excel</a:t>
            </a:r>
            <a:endParaRPr lang="en-US" sz="2000" dirty="0">
              <a:solidFill>
                <a:srgbClr val="000000"/>
              </a:solidFill>
            </a:endParaRPr>
          </a:p>
        </p:txBody>
      </p:sp>
      <p:sp>
        <p:nvSpPr>
          <p:cNvPr id="18"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D7BABFFA-F3FB-4E1C-BD7C-090EDA4D79BA}"/>
              </a:ext>
            </a:extLst>
          </p:cNvPr>
          <p:cNvPicPr>
            <a:picLocks noChangeAspect="1"/>
          </p:cNvPicPr>
          <p:nvPr/>
        </p:nvPicPr>
        <p:blipFill rotWithShape="1">
          <a:blip r:embed="rId7">
            <a:alphaModFix/>
            <a:extLst/>
          </a:blip>
          <a:srcRect l="17352" r="17689" b="-1"/>
          <a:stretch/>
        </p:blipFill>
        <p:spPr>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2397614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4F0E-FF47-41C3-8DBE-B4957A4A999A}"/>
              </a:ext>
            </a:extLst>
          </p:cNvPr>
          <p:cNvSpPr>
            <a:spLocks noGrp="1"/>
          </p:cNvSpPr>
          <p:nvPr>
            <p:ph type="title"/>
          </p:nvPr>
        </p:nvSpPr>
        <p:spPr/>
        <p:txBody>
          <a:bodyPr/>
          <a:lstStyle/>
          <a:p>
            <a:r>
              <a:rPr lang="en-US" dirty="0"/>
              <a:t>SharePoint 2019 On-Premise support</a:t>
            </a:r>
          </a:p>
        </p:txBody>
      </p:sp>
      <p:sp>
        <p:nvSpPr>
          <p:cNvPr id="3" name="Content Placeholder 2">
            <a:extLst>
              <a:ext uri="{FF2B5EF4-FFF2-40B4-BE49-F238E27FC236}">
                <a16:creationId xmlns:a16="http://schemas.microsoft.com/office/drawing/2014/main" id="{C1E14B2B-6F61-4046-8D6E-3368F24C4E2B}"/>
              </a:ext>
            </a:extLst>
          </p:cNvPr>
          <p:cNvSpPr>
            <a:spLocks noGrp="1"/>
          </p:cNvSpPr>
          <p:nvPr>
            <p:ph idx="1"/>
          </p:nvPr>
        </p:nvSpPr>
        <p:spPr/>
        <p:txBody>
          <a:bodyPr/>
          <a:lstStyle/>
          <a:p>
            <a:r>
              <a:rPr lang="en-US" dirty="0"/>
              <a:t>OneDrive.exe client – Using the latest client</a:t>
            </a:r>
          </a:p>
          <a:p>
            <a:r>
              <a:rPr lang="en-US" dirty="0"/>
              <a:t>OneDrive Files On-Demand</a:t>
            </a:r>
          </a:p>
        </p:txBody>
      </p:sp>
    </p:spTree>
    <p:extLst>
      <p:ext uri="{BB962C8B-B14F-4D97-AF65-F5344CB8AC3E}">
        <p14:creationId xmlns:p14="http://schemas.microsoft.com/office/powerpoint/2010/main" val="3643748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3791-89F7-491C-A0F8-497A47DFA773}"/>
              </a:ext>
            </a:extLst>
          </p:cNvPr>
          <p:cNvSpPr>
            <a:spLocks noGrp="1"/>
          </p:cNvSpPr>
          <p:nvPr>
            <p:ph type="title"/>
          </p:nvPr>
        </p:nvSpPr>
        <p:spPr>
          <a:xfrm>
            <a:off x="838200" y="365125"/>
            <a:ext cx="10515600" cy="1325563"/>
          </a:xfrm>
        </p:spPr>
        <p:txBody>
          <a:bodyPr/>
          <a:lstStyle/>
          <a:p>
            <a:r>
              <a:rPr lang="en-US"/>
              <a:t>PowerApps</a:t>
            </a:r>
            <a:endParaRPr lang="en-US" dirty="0"/>
          </a:p>
        </p:txBody>
      </p:sp>
      <p:sp>
        <p:nvSpPr>
          <p:cNvPr id="3" name="Content Placeholder 2">
            <a:extLst>
              <a:ext uri="{FF2B5EF4-FFF2-40B4-BE49-F238E27FC236}">
                <a16:creationId xmlns:a16="http://schemas.microsoft.com/office/drawing/2014/main" id="{E0A53723-16EE-44FC-BB96-0A8CF3609102}"/>
              </a:ext>
            </a:extLst>
          </p:cNvPr>
          <p:cNvSpPr>
            <a:spLocks noGrp="1"/>
          </p:cNvSpPr>
          <p:nvPr>
            <p:ph idx="1"/>
          </p:nvPr>
        </p:nvSpPr>
        <p:spPr>
          <a:xfrm>
            <a:off x="944525" y="1690688"/>
            <a:ext cx="4117332" cy="4351338"/>
          </a:xfrm>
        </p:spPr>
        <p:txBody>
          <a:bodyPr>
            <a:normAutofit lnSpcReduction="10000"/>
          </a:bodyPr>
          <a:lstStyle/>
          <a:p>
            <a:r>
              <a:rPr lang="en-US"/>
              <a:t>Support for rich text fields </a:t>
            </a:r>
          </a:p>
          <a:p>
            <a:r>
              <a:rPr lang="en-US"/>
              <a:t>Forms in SharePoint Mobile </a:t>
            </a:r>
          </a:p>
          <a:p>
            <a:r>
              <a:rPr lang="en-US"/>
              <a:t>Integration with SharePoint libraries </a:t>
            </a:r>
          </a:p>
          <a:p>
            <a:r>
              <a:rPr lang="en-US"/>
              <a:t>PowerApps Web Part</a:t>
            </a:r>
          </a:p>
          <a:p>
            <a:r>
              <a:rPr lang="en-US"/>
              <a:t>US GCC Cloud Support for PowerApps and Flow </a:t>
            </a:r>
          </a:p>
          <a:p>
            <a:r>
              <a:rPr lang="en-US"/>
              <a:t>PowerApps Auditing </a:t>
            </a:r>
            <a:endParaRPr lang="en-US" dirty="0"/>
          </a:p>
        </p:txBody>
      </p:sp>
      <p:pic>
        <p:nvPicPr>
          <p:cNvPr id="10" name="Picture 9">
            <a:extLst>
              <a:ext uri="{FF2B5EF4-FFF2-40B4-BE49-F238E27FC236}">
                <a16:creationId xmlns:a16="http://schemas.microsoft.com/office/drawing/2014/main" id="{2C72CCB8-9EF2-4E5C-BF89-19CC3797C03E}"/>
              </a:ext>
            </a:extLst>
          </p:cNvPr>
          <p:cNvPicPr>
            <a:picLocks noChangeAspect="1"/>
          </p:cNvPicPr>
          <p:nvPr/>
        </p:nvPicPr>
        <p:blipFill>
          <a:blip r:embed="rId3"/>
          <a:stretch>
            <a:fillRect/>
          </a:stretch>
        </p:blipFill>
        <p:spPr>
          <a:xfrm>
            <a:off x="5252152" y="775727"/>
            <a:ext cx="6788588" cy="5266299"/>
          </a:xfrm>
          <a:prstGeom prst="rect">
            <a:avLst/>
          </a:prstGeom>
        </p:spPr>
      </p:pic>
      <p:pic>
        <p:nvPicPr>
          <p:cNvPr id="9" name="Picture 8" descr="A screenshot of a cell phone&#10;&#10;Description generated with very high confidence">
            <a:extLst>
              <a:ext uri="{FF2B5EF4-FFF2-40B4-BE49-F238E27FC236}">
                <a16:creationId xmlns:a16="http://schemas.microsoft.com/office/drawing/2014/main" id="{B22111B7-DD6A-4412-91E3-DEAFEB1E1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340" y="4742124"/>
            <a:ext cx="1909401" cy="3421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474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CD5C-2E12-4C47-8DD8-561A712EBC89}"/>
              </a:ext>
            </a:extLst>
          </p:cNvPr>
          <p:cNvSpPr>
            <a:spLocks noGrp="1"/>
          </p:cNvSpPr>
          <p:nvPr>
            <p:ph type="title"/>
          </p:nvPr>
        </p:nvSpPr>
        <p:spPr>
          <a:xfrm>
            <a:off x="838200" y="365125"/>
            <a:ext cx="10515600" cy="1325563"/>
          </a:xfrm>
        </p:spPr>
        <p:txBody>
          <a:bodyPr/>
          <a:lstStyle/>
          <a:p>
            <a:r>
              <a:rPr lang="en-US"/>
              <a:t>Microsoft Flow</a:t>
            </a:r>
            <a:endParaRPr lang="en-US" dirty="0"/>
          </a:p>
        </p:txBody>
      </p:sp>
      <p:sp>
        <p:nvSpPr>
          <p:cNvPr id="3" name="Content Placeholder 2">
            <a:extLst>
              <a:ext uri="{FF2B5EF4-FFF2-40B4-BE49-F238E27FC236}">
                <a16:creationId xmlns:a16="http://schemas.microsoft.com/office/drawing/2014/main" id="{EF53AD1F-807F-44AB-9C8F-7B89B30B2669}"/>
              </a:ext>
            </a:extLst>
          </p:cNvPr>
          <p:cNvSpPr>
            <a:spLocks noGrp="1"/>
          </p:cNvSpPr>
          <p:nvPr>
            <p:ph idx="1"/>
          </p:nvPr>
        </p:nvSpPr>
        <p:spPr>
          <a:xfrm>
            <a:off x="838200" y="1396654"/>
            <a:ext cx="3542996" cy="4351338"/>
          </a:xfrm>
        </p:spPr>
        <p:txBody>
          <a:bodyPr>
            <a:normAutofit/>
          </a:bodyPr>
          <a:lstStyle/>
          <a:p>
            <a:r>
              <a:rPr lang="en-US" sz="2000" dirty="0"/>
              <a:t>Set a reminder</a:t>
            </a:r>
          </a:p>
          <a:p>
            <a:r>
              <a:rPr lang="en-US" sz="2000" dirty="0"/>
              <a:t>Request sign-off</a:t>
            </a:r>
          </a:p>
          <a:p>
            <a:r>
              <a:rPr lang="en-US" sz="2000" dirty="0"/>
              <a:t>Content approvals</a:t>
            </a:r>
          </a:p>
          <a:p>
            <a:r>
              <a:rPr lang="en-US" sz="2000" dirty="0"/>
              <a:t>Page approvals</a:t>
            </a:r>
          </a:p>
          <a:p>
            <a:r>
              <a:rPr lang="en-US" sz="2000" dirty="0"/>
              <a:t>Hub Join approvals</a:t>
            </a:r>
          </a:p>
          <a:p>
            <a:r>
              <a:rPr lang="en-US" sz="2000" dirty="0"/>
              <a:t>SharePoint Permissions</a:t>
            </a:r>
          </a:p>
        </p:txBody>
      </p:sp>
      <p:pic>
        <p:nvPicPr>
          <p:cNvPr id="4" name="Picture 3">
            <a:extLst>
              <a:ext uri="{FF2B5EF4-FFF2-40B4-BE49-F238E27FC236}">
                <a16:creationId xmlns:a16="http://schemas.microsoft.com/office/drawing/2014/main" id="{AAC38A2D-F9CC-4DF0-B0A1-E35562D4E490}"/>
              </a:ext>
            </a:extLst>
          </p:cNvPr>
          <p:cNvPicPr>
            <a:picLocks noChangeAspect="1"/>
          </p:cNvPicPr>
          <p:nvPr/>
        </p:nvPicPr>
        <p:blipFill>
          <a:blip r:embed="rId3"/>
          <a:stretch>
            <a:fillRect/>
          </a:stretch>
        </p:blipFill>
        <p:spPr>
          <a:xfrm>
            <a:off x="9449858" y="473421"/>
            <a:ext cx="2542857" cy="5323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14C7363-F1EC-4416-ABBA-E37DFAA598DE}"/>
              </a:ext>
            </a:extLst>
          </p:cNvPr>
          <p:cNvPicPr>
            <a:picLocks noChangeAspect="1"/>
          </p:cNvPicPr>
          <p:nvPr/>
        </p:nvPicPr>
        <p:blipFill>
          <a:blip r:embed="rId4"/>
          <a:stretch>
            <a:fillRect/>
          </a:stretch>
        </p:blipFill>
        <p:spPr>
          <a:xfrm>
            <a:off x="7227195" y="473421"/>
            <a:ext cx="1904033" cy="3343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A1FFCE1-CFCD-4364-A2B2-A60EF68BBE52}"/>
              </a:ext>
            </a:extLst>
          </p:cNvPr>
          <p:cNvPicPr>
            <a:picLocks noChangeAspect="1"/>
          </p:cNvPicPr>
          <p:nvPr/>
        </p:nvPicPr>
        <p:blipFill>
          <a:blip r:embed="rId5"/>
          <a:stretch>
            <a:fillRect/>
          </a:stretch>
        </p:blipFill>
        <p:spPr>
          <a:xfrm>
            <a:off x="4878993" y="3611887"/>
            <a:ext cx="2020689" cy="2446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F66F963-CE38-42DD-BC46-D3972E725AA7}"/>
              </a:ext>
            </a:extLst>
          </p:cNvPr>
          <p:cNvPicPr>
            <a:picLocks noChangeAspect="1"/>
          </p:cNvPicPr>
          <p:nvPr/>
        </p:nvPicPr>
        <p:blipFill>
          <a:blip r:embed="rId6"/>
          <a:stretch>
            <a:fillRect/>
          </a:stretch>
        </p:blipFill>
        <p:spPr>
          <a:xfrm>
            <a:off x="2550524" y="4099881"/>
            <a:ext cx="1982572" cy="2304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AB33119-F4E7-40FA-9BA0-8B916205B2E7}"/>
              </a:ext>
            </a:extLst>
          </p:cNvPr>
          <p:cNvPicPr>
            <a:picLocks noChangeAspect="1"/>
          </p:cNvPicPr>
          <p:nvPr/>
        </p:nvPicPr>
        <p:blipFill>
          <a:blip r:embed="rId7"/>
          <a:stretch>
            <a:fillRect/>
          </a:stretch>
        </p:blipFill>
        <p:spPr>
          <a:xfrm>
            <a:off x="4926410" y="473421"/>
            <a:ext cx="1957545" cy="2772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2474A05-5584-4E99-A88C-6D798B9AF8B7}"/>
              </a:ext>
            </a:extLst>
          </p:cNvPr>
          <p:cNvPicPr>
            <a:picLocks noChangeAspect="1"/>
          </p:cNvPicPr>
          <p:nvPr/>
        </p:nvPicPr>
        <p:blipFill>
          <a:blip r:embed="rId8"/>
          <a:stretch>
            <a:fillRect/>
          </a:stretch>
        </p:blipFill>
        <p:spPr>
          <a:xfrm>
            <a:off x="7245579" y="4178594"/>
            <a:ext cx="1882753" cy="2147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362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E9E0E5-90EC-4191-B372-C876C9C96BB7}"/>
              </a:ext>
            </a:extLst>
          </p:cNvPr>
          <p:cNvPicPr>
            <a:picLocks noChangeAspect="1"/>
          </p:cNvPicPr>
          <p:nvPr/>
        </p:nvPicPr>
        <p:blipFill rotWithShape="1">
          <a:blip r:embed="rId2"/>
          <a:srcRect l="1333"/>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2926B60-5E2C-4F91-A454-31A38AA4E67F}"/>
              </a:ext>
            </a:extLst>
          </p:cNvPr>
          <p:cNvSpPr>
            <a:spLocks noGrp="1"/>
          </p:cNvSpPr>
          <p:nvPr>
            <p:ph type="title"/>
          </p:nvPr>
        </p:nvSpPr>
        <p:spPr>
          <a:xfrm>
            <a:off x="709448" y="1913950"/>
            <a:ext cx="4204137" cy="1342754"/>
          </a:xfrm>
        </p:spPr>
        <p:txBody>
          <a:bodyPr>
            <a:normAutofit/>
          </a:bodyPr>
          <a:lstStyle/>
          <a:p>
            <a:pPr algn="ctr"/>
            <a:r>
              <a:rPr lang="en-US" sz="3600"/>
              <a:t>PowerBI</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AD573E6-833A-4F97-B450-475658D0871D}"/>
              </a:ext>
            </a:extLst>
          </p:cNvPr>
          <p:cNvSpPr>
            <a:spLocks noGrp="1"/>
          </p:cNvSpPr>
          <p:nvPr>
            <p:ph idx="1"/>
          </p:nvPr>
        </p:nvSpPr>
        <p:spPr>
          <a:xfrm>
            <a:off x="525516" y="3417573"/>
            <a:ext cx="4593021" cy="2619839"/>
          </a:xfrm>
        </p:spPr>
        <p:txBody>
          <a:bodyPr anchor="ctr">
            <a:normAutofit/>
          </a:bodyPr>
          <a:lstStyle/>
          <a:p>
            <a:pPr marL="0" indent="0">
              <a:buNone/>
            </a:pPr>
            <a:r>
              <a:rPr lang="en-US" sz="1800"/>
              <a:t>PowerBI web part</a:t>
            </a:r>
          </a:p>
          <a:p>
            <a:pPr marL="0" indent="0">
              <a:buNone/>
            </a:pPr>
            <a:r>
              <a:rPr lang="en-US" sz="1800"/>
              <a:t>PowerApps on PowerBI Dashboard</a:t>
            </a:r>
          </a:p>
          <a:p>
            <a:pPr marL="0" indent="0">
              <a:buNone/>
            </a:pPr>
            <a:r>
              <a:rPr lang="en-US" sz="1800"/>
              <a:t>Reports from CSV files in SharePoint libraries</a:t>
            </a:r>
          </a:p>
        </p:txBody>
      </p:sp>
    </p:spTree>
    <p:extLst>
      <p:ext uri="{BB962C8B-B14F-4D97-AF65-F5344CB8AC3E}">
        <p14:creationId xmlns:p14="http://schemas.microsoft.com/office/powerpoint/2010/main" val="1176082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Top Corners Rounded 8">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Top Corners Rounded 10">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321733" y="981091"/>
            <a:ext cx="4092951" cy="1624457"/>
          </a:xfrm>
        </p:spPr>
        <p:txBody>
          <a:bodyPr>
            <a:normAutofit/>
          </a:bodyPr>
          <a:lstStyle/>
          <a:p>
            <a:r>
              <a:rPr lang="en-US" sz="3600">
                <a:solidFill>
                  <a:schemeClr val="bg1"/>
                </a:solidFill>
              </a:rPr>
              <a:t>Microsoft Teams</a:t>
            </a:r>
          </a:p>
        </p:txBody>
      </p:sp>
      <p:cxnSp>
        <p:nvCxnSpPr>
          <p:cNvPr id="13" name="Straight Connector 12">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321733" y="2834809"/>
            <a:ext cx="4092951" cy="3042099"/>
          </a:xfrm>
        </p:spPr>
        <p:txBody>
          <a:bodyPr anchor="t">
            <a:normAutofit/>
          </a:bodyPr>
          <a:lstStyle/>
          <a:p>
            <a:r>
              <a:rPr lang="en-US" sz="2000">
                <a:solidFill>
                  <a:schemeClr val="bg1"/>
                </a:solidFill>
              </a:rPr>
              <a:t>Add pages and lists to a tab in any Teams channel</a:t>
            </a:r>
          </a:p>
          <a:p>
            <a:r>
              <a:rPr lang="en-US" sz="2000">
                <a:solidFill>
                  <a:schemeClr val="bg1"/>
                </a:solidFill>
              </a:rPr>
              <a:t>Browse available assets without cut and paste</a:t>
            </a:r>
          </a:p>
          <a:p>
            <a:r>
              <a:rPr lang="en-US" sz="2000">
                <a:solidFill>
                  <a:schemeClr val="bg1"/>
                </a:solidFill>
              </a:rPr>
              <a:t>Deliver data, apps and content to SharePoint and Teams from unified location</a:t>
            </a:r>
          </a:p>
        </p:txBody>
      </p:sp>
      <p:pic>
        <p:nvPicPr>
          <p:cNvPr id="4" name="Picture 3">
            <a:extLst>
              <a:ext uri="{FF2B5EF4-FFF2-40B4-BE49-F238E27FC236}">
                <a16:creationId xmlns:a16="http://schemas.microsoft.com/office/drawing/2014/main" id="{F7BDC123-57A2-41B4-999A-4E9DBD0788D3}"/>
              </a:ext>
            </a:extLst>
          </p:cNvPr>
          <p:cNvPicPr>
            <a:picLocks noGrp="1" noChangeAspect="1"/>
          </p:cNvPicPr>
          <p:nvPr/>
        </p:nvPicPr>
        <p:blipFill rotWithShape="1">
          <a:blip r:embed="rId2"/>
          <a:srcRect l="5029" r="19134"/>
          <a:stretch/>
        </p:blipFill>
        <p:spPr bwMode="gray">
          <a:xfrm>
            <a:off x="5203767" y="924260"/>
            <a:ext cx="6542117" cy="4852432"/>
          </a:xfrm>
          <a:prstGeom prst="rect">
            <a:avLst/>
          </a:prstGeom>
          <a:blipFill>
            <a:blip r:embed="rId3"/>
            <a:stretch>
              <a:fillRect/>
            </a:stretch>
          </a:blipFill>
        </p:spPr>
      </p:pic>
    </p:spTree>
    <p:extLst>
      <p:ext uri="{BB962C8B-B14F-4D97-AF65-F5344CB8AC3E}">
        <p14:creationId xmlns:p14="http://schemas.microsoft.com/office/powerpoint/2010/main" val="3128566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4742-3DA4-4446-AA3F-F5AC4550B611}"/>
              </a:ext>
            </a:extLst>
          </p:cNvPr>
          <p:cNvSpPr>
            <a:spLocks noGrp="1"/>
          </p:cNvSpPr>
          <p:nvPr>
            <p:ph type="title"/>
          </p:nvPr>
        </p:nvSpPr>
        <p:spPr>
          <a:xfrm>
            <a:off x="655320" y="365125"/>
            <a:ext cx="5120114" cy="1692794"/>
          </a:xfrm>
        </p:spPr>
        <p:txBody>
          <a:bodyPr>
            <a:normAutofit/>
          </a:bodyPr>
          <a:lstStyle/>
          <a:p>
            <a:r>
              <a:rPr lang="en-US" dirty="0"/>
              <a:t>Microsoft Teams Meetings</a:t>
            </a:r>
          </a:p>
        </p:txBody>
      </p:sp>
      <p:cxnSp>
        <p:nvCxnSpPr>
          <p:cNvPr id="17"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5EDF51-AA2C-4826-B34E-FF855C9F739B}"/>
              </a:ext>
            </a:extLst>
          </p:cNvPr>
          <p:cNvSpPr>
            <a:spLocks noGrp="1"/>
          </p:cNvSpPr>
          <p:nvPr>
            <p:ph idx="1"/>
          </p:nvPr>
        </p:nvSpPr>
        <p:spPr>
          <a:xfrm>
            <a:off x="655321" y="2575034"/>
            <a:ext cx="5120113" cy="3462228"/>
          </a:xfrm>
        </p:spPr>
        <p:txBody>
          <a:bodyPr>
            <a:normAutofit/>
          </a:bodyPr>
          <a:lstStyle/>
          <a:p>
            <a:r>
              <a:rPr lang="en-US" sz="1800"/>
              <a:t>Background Blur</a:t>
            </a:r>
          </a:p>
          <a:p>
            <a:r>
              <a:rPr lang="en-US" sz="1800"/>
              <a:t>Meeting Recording</a:t>
            </a:r>
          </a:p>
          <a:p>
            <a:r>
              <a:rPr lang="en-US" sz="1800"/>
              <a:t>Cloud video interop</a:t>
            </a:r>
          </a:p>
        </p:txBody>
      </p:sp>
      <p:pic>
        <p:nvPicPr>
          <p:cNvPr id="8" name="Picture 7">
            <a:extLst>
              <a:ext uri="{FF2B5EF4-FFF2-40B4-BE49-F238E27FC236}">
                <a16:creationId xmlns:a16="http://schemas.microsoft.com/office/drawing/2014/main" id="{4DD3F581-EEC2-4B41-9B3C-74E0FC732FEF}"/>
              </a:ext>
            </a:extLst>
          </p:cNvPr>
          <p:cNvPicPr>
            <a:picLocks noChangeAspect="1"/>
          </p:cNvPicPr>
          <p:nvPr/>
        </p:nvPicPr>
        <p:blipFill rotWithShape="1">
          <a:blip r:embed="rId3"/>
          <a:srcRect l="19256" r="1975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54192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0D0B-63DE-4783-AD7E-A60B68606E50}"/>
              </a:ext>
            </a:extLst>
          </p:cNvPr>
          <p:cNvSpPr>
            <a:spLocks noGrp="1"/>
          </p:cNvSpPr>
          <p:nvPr>
            <p:ph type="title"/>
          </p:nvPr>
        </p:nvSpPr>
        <p:spPr/>
        <p:txBody>
          <a:bodyPr/>
          <a:lstStyle/>
          <a:p>
            <a:r>
              <a:rPr lang="en-US" dirty="0"/>
              <a:t>Firstline Workers</a:t>
            </a:r>
          </a:p>
        </p:txBody>
      </p:sp>
      <p:sp>
        <p:nvSpPr>
          <p:cNvPr id="3" name="Content Placeholder 2">
            <a:extLst>
              <a:ext uri="{FF2B5EF4-FFF2-40B4-BE49-F238E27FC236}">
                <a16:creationId xmlns:a16="http://schemas.microsoft.com/office/drawing/2014/main" id="{D214AEF7-B672-4AF4-B4B5-691FF9231D09}"/>
              </a:ext>
            </a:extLst>
          </p:cNvPr>
          <p:cNvSpPr>
            <a:spLocks noGrp="1"/>
          </p:cNvSpPr>
          <p:nvPr>
            <p:ph idx="1"/>
          </p:nvPr>
        </p:nvSpPr>
        <p:spPr>
          <a:xfrm>
            <a:off x="838200" y="1825625"/>
            <a:ext cx="5700823" cy="4351338"/>
          </a:xfrm>
        </p:spPr>
        <p:txBody>
          <a:bodyPr>
            <a:normAutofit/>
          </a:bodyPr>
          <a:lstStyle/>
          <a:p>
            <a:pPr marL="0" indent="0">
              <a:buNone/>
            </a:pPr>
            <a:r>
              <a:rPr lang="en-US" sz="2400" b="1" dirty="0"/>
              <a:t>Hub for all workers</a:t>
            </a:r>
          </a:p>
          <a:p>
            <a:pPr marL="0" indent="0">
              <a:buNone/>
            </a:pPr>
            <a:r>
              <a:rPr lang="en-US" sz="2400" dirty="0"/>
              <a:t>Home – Most important info of the day</a:t>
            </a:r>
          </a:p>
          <a:p>
            <a:pPr marL="0" indent="0">
              <a:buNone/>
            </a:pPr>
            <a:r>
              <a:rPr lang="en-US" sz="2400" dirty="0"/>
              <a:t>Shifts – Schedule Planning and Employee Self-service</a:t>
            </a:r>
          </a:p>
          <a:p>
            <a:pPr marL="0" indent="0">
              <a:buNone/>
            </a:pPr>
            <a:endParaRPr lang="en-US" sz="2400" dirty="0"/>
          </a:p>
          <a:p>
            <a:pPr marL="0" indent="0">
              <a:buNone/>
            </a:pPr>
            <a:r>
              <a:rPr lang="en-US" sz="2400" b="1" dirty="0"/>
              <a:t>Resources:</a:t>
            </a:r>
          </a:p>
          <a:p>
            <a:pPr marL="0" indent="0">
              <a:buNone/>
            </a:pPr>
            <a:r>
              <a:rPr lang="en-US" sz="2400" dirty="0"/>
              <a:t>Support: </a:t>
            </a:r>
            <a:r>
              <a:rPr lang="en-US" sz="2400" dirty="0">
                <a:hlinkClick r:id="rId3"/>
              </a:rPr>
              <a:t>Microsoft Teams for </a:t>
            </a:r>
            <a:r>
              <a:rPr lang="en-US" sz="2400" dirty="0" err="1">
                <a:hlinkClick r:id="rId3"/>
              </a:rPr>
              <a:t>firstline</a:t>
            </a:r>
            <a:r>
              <a:rPr lang="en-US" sz="2400" dirty="0">
                <a:hlinkClick r:id="rId3"/>
              </a:rPr>
              <a:t> workers</a:t>
            </a:r>
            <a:endParaRPr lang="en-US" sz="2400" dirty="0"/>
          </a:p>
          <a:p>
            <a:pPr marL="0" indent="0">
              <a:buNone/>
            </a:pPr>
            <a:r>
              <a:rPr lang="en-US" sz="2400" dirty="0"/>
              <a:t>Support: </a:t>
            </a:r>
            <a:r>
              <a:rPr lang="en-US" sz="2400" dirty="0">
                <a:hlinkClick r:id="rId4"/>
              </a:rPr>
              <a:t>StaffHub retired </a:t>
            </a: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2DCE92A9-96DE-4627-B246-0E17FCB23F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634" y="1494277"/>
            <a:ext cx="2563715" cy="454424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832B8902-8795-4299-9A0A-2E12E0EC6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3332" y="1494277"/>
            <a:ext cx="2540619" cy="4521148"/>
          </a:xfrm>
          <a:prstGeom prst="rect">
            <a:avLst/>
          </a:prstGeom>
        </p:spPr>
      </p:pic>
    </p:spTree>
    <p:extLst>
      <p:ext uri="{BB962C8B-B14F-4D97-AF65-F5344CB8AC3E}">
        <p14:creationId xmlns:p14="http://schemas.microsoft.com/office/powerpoint/2010/main" val="3108773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AA0E-9A54-4207-9F95-9A00EFBE7562}"/>
              </a:ext>
            </a:extLst>
          </p:cNvPr>
          <p:cNvSpPr>
            <a:spLocks noGrp="1"/>
          </p:cNvSpPr>
          <p:nvPr>
            <p:ph type="title"/>
          </p:nvPr>
        </p:nvSpPr>
        <p:spPr>
          <a:xfrm>
            <a:off x="838200" y="365125"/>
            <a:ext cx="10515600" cy="1325563"/>
          </a:xfrm>
        </p:spPr>
        <p:txBody>
          <a:bodyPr/>
          <a:lstStyle/>
          <a:p>
            <a:r>
              <a:rPr lang="en-US"/>
              <a:t>Microsoft Teams Secure Messaging</a:t>
            </a:r>
            <a:endParaRPr lang="en-US" dirty="0"/>
          </a:p>
        </p:txBody>
      </p:sp>
      <p:sp>
        <p:nvSpPr>
          <p:cNvPr id="3" name="Content Placeholder 2">
            <a:extLst>
              <a:ext uri="{FF2B5EF4-FFF2-40B4-BE49-F238E27FC236}">
                <a16:creationId xmlns:a16="http://schemas.microsoft.com/office/drawing/2014/main" id="{9B84C955-524D-49FA-A1E1-FBDEAD837066}"/>
              </a:ext>
            </a:extLst>
          </p:cNvPr>
          <p:cNvSpPr>
            <a:spLocks noGrp="1"/>
          </p:cNvSpPr>
          <p:nvPr>
            <p:ph idx="1"/>
          </p:nvPr>
        </p:nvSpPr>
        <p:spPr>
          <a:xfrm>
            <a:off x="838200" y="1825625"/>
            <a:ext cx="10515600" cy="4351338"/>
          </a:xfrm>
        </p:spPr>
        <p:txBody>
          <a:bodyPr/>
          <a:lstStyle/>
          <a:p>
            <a:r>
              <a:rPr lang="en-US"/>
              <a:t>Image annotation</a:t>
            </a:r>
          </a:p>
          <a:p>
            <a:r>
              <a:rPr lang="en-US"/>
              <a:t>Priority notifications</a:t>
            </a:r>
          </a:p>
          <a:p>
            <a:r>
              <a:rPr lang="en-US"/>
              <a:t>Care Coordination (healthcare)</a:t>
            </a:r>
            <a:endParaRPr lang="en-US" dirty="0"/>
          </a:p>
        </p:txBody>
      </p:sp>
      <p:pic>
        <p:nvPicPr>
          <p:cNvPr id="5" name="Picture 4" descr="A screenshot of a cell phone&#10;&#10;Description automatically generated">
            <a:extLst>
              <a:ext uri="{FF2B5EF4-FFF2-40B4-BE49-F238E27FC236}">
                <a16:creationId xmlns:a16="http://schemas.microsoft.com/office/drawing/2014/main" id="{0CF6A559-F82B-452A-92F8-81A686C93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7968" y="1442262"/>
            <a:ext cx="2661939" cy="4734701"/>
          </a:xfrm>
          <a:prstGeom prst="rect">
            <a:avLst/>
          </a:prstGeom>
        </p:spPr>
      </p:pic>
      <p:pic>
        <p:nvPicPr>
          <p:cNvPr id="7" name="Picture 6" descr="A picture containing text, businesscard&#10;&#10;Description automatically generated">
            <a:extLst>
              <a:ext uri="{FF2B5EF4-FFF2-40B4-BE49-F238E27FC236}">
                <a16:creationId xmlns:a16="http://schemas.microsoft.com/office/drawing/2014/main" id="{69E6B6F8-CB7D-47F0-AC92-87E2780A1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3850" y="1442262"/>
            <a:ext cx="2661938" cy="4734701"/>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21E26801-C186-4BB9-9423-6C1CB15FA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3429000"/>
            <a:ext cx="4885937" cy="2747963"/>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15936C6B-DB18-4DBA-914B-E358B2E97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4670" y="2483381"/>
            <a:ext cx="3362660" cy="1891237"/>
          </a:xfrm>
          <a:prstGeom prst="rect">
            <a:avLst/>
          </a:prstGeom>
        </p:spPr>
      </p:pic>
    </p:spTree>
    <p:extLst>
      <p:ext uri="{BB962C8B-B14F-4D97-AF65-F5344CB8AC3E}">
        <p14:creationId xmlns:p14="http://schemas.microsoft.com/office/powerpoint/2010/main" val="13029261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creenshot of a cell phone&#10;&#10;Description generated with very high confidence">
            <a:extLst>
              <a:ext uri="{FF2B5EF4-FFF2-40B4-BE49-F238E27FC236}">
                <a16:creationId xmlns:a16="http://schemas.microsoft.com/office/drawing/2014/main" id="{1C2514BF-FAF9-4316-97BE-CE2F60718004}"/>
              </a:ext>
            </a:extLst>
          </p:cNvPr>
          <p:cNvPicPr>
            <a:picLocks noChangeAspect="1"/>
          </p:cNvPicPr>
          <p:nvPr/>
        </p:nvPicPr>
        <p:blipFill rotWithShape="1">
          <a:blip r:embed="rId3">
            <a:extLst>
              <a:ext uri="{28A0092B-C50C-407E-A947-70E740481C1C}">
                <a14:useLocalDpi xmlns:a14="http://schemas.microsoft.com/office/drawing/2010/main" val="0"/>
              </a:ext>
            </a:extLst>
          </a:blip>
          <a:srcRect b="17680"/>
          <a:stretch/>
        </p:blipFill>
        <p:spPr>
          <a:xfrm>
            <a:off x="-1" y="10"/>
            <a:ext cx="12192001" cy="4666928"/>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5DC5A-1679-478C-B07C-9812A06B2CA8}"/>
              </a:ext>
            </a:extLst>
          </p:cNvPr>
          <p:cNvSpPr>
            <a:spLocks noGrp="1"/>
          </p:cNvSpPr>
          <p:nvPr>
            <p:ph type="title"/>
          </p:nvPr>
        </p:nvSpPr>
        <p:spPr>
          <a:xfrm>
            <a:off x="804998" y="4551037"/>
            <a:ext cx="5021782" cy="1509931"/>
          </a:xfrm>
        </p:spPr>
        <p:txBody>
          <a:bodyPr>
            <a:normAutofit/>
          </a:bodyPr>
          <a:lstStyle/>
          <a:p>
            <a:r>
              <a:rPr lang="en-US" sz="4000">
                <a:solidFill>
                  <a:srgbClr val="000000"/>
                </a:solidFill>
              </a:rPr>
              <a:t>Security &amp; Compliance</a:t>
            </a:r>
          </a:p>
        </p:txBody>
      </p:sp>
      <p:sp>
        <p:nvSpPr>
          <p:cNvPr id="3" name="Content Placeholder 2">
            <a:extLst>
              <a:ext uri="{FF2B5EF4-FFF2-40B4-BE49-F238E27FC236}">
                <a16:creationId xmlns:a16="http://schemas.microsoft.com/office/drawing/2014/main" id="{95559661-83FA-497F-BD03-9C98033A659F}"/>
              </a:ext>
            </a:extLst>
          </p:cNvPr>
          <p:cNvSpPr>
            <a:spLocks noGrp="1"/>
          </p:cNvSpPr>
          <p:nvPr>
            <p:ph idx="1"/>
          </p:nvPr>
        </p:nvSpPr>
        <p:spPr>
          <a:xfrm>
            <a:off x="6470247" y="4551037"/>
            <a:ext cx="4926411" cy="1509935"/>
          </a:xfrm>
        </p:spPr>
        <p:txBody>
          <a:bodyPr anchor="ctr">
            <a:normAutofit/>
          </a:bodyPr>
          <a:lstStyle/>
          <a:p>
            <a:pPr marL="0" indent="0">
              <a:buNone/>
            </a:pPr>
            <a:r>
              <a:rPr lang="en-US" sz="1800" dirty="0">
                <a:solidFill>
                  <a:srgbClr val="000000"/>
                </a:solidFill>
              </a:rPr>
              <a:t>Unified Labeling – Azure Information Protection and Office 365 have merged to provide a consistent approach</a:t>
            </a:r>
          </a:p>
        </p:txBody>
      </p:sp>
      <p:sp>
        <p:nvSpPr>
          <p:cNvPr id="7" name="Rectangle 6">
            <a:extLst>
              <a:ext uri="{FF2B5EF4-FFF2-40B4-BE49-F238E27FC236}">
                <a16:creationId xmlns:a16="http://schemas.microsoft.com/office/drawing/2014/main" id="{71F91FD7-AFD3-4262-BC3B-1EE3190CBAC3}"/>
              </a:ext>
            </a:extLst>
          </p:cNvPr>
          <p:cNvSpPr/>
          <p:nvPr/>
        </p:nvSpPr>
        <p:spPr>
          <a:xfrm>
            <a:off x="804998" y="5900536"/>
            <a:ext cx="9944518" cy="338554"/>
          </a:xfrm>
          <a:prstGeom prst="rect">
            <a:avLst/>
          </a:prstGeom>
        </p:spPr>
        <p:txBody>
          <a:bodyPr wrap="square">
            <a:spAutoFit/>
          </a:bodyPr>
          <a:lstStyle/>
          <a:p>
            <a:pPr lvl="0">
              <a:defRPr/>
            </a:pPr>
            <a:r>
              <a:rPr lang="en-US" sz="1600" dirty="0"/>
              <a:t>Blog: </a:t>
            </a:r>
            <a:r>
              <a:rPr lang="en-US" sz="1600" dirty="0">
                <a:hlinkClick r:id="rId5"/>
              </a:rPr>
              <a:t>Updates to Advanced Data Governance: Unified labeling, analytics, file plan and more</a:t>
            </a:r>
            <a:endParaRPr lang="en-US" sz="1600" dirty="0"/>
          </a:p>
        </p:txBody>
      </p:sp>
    </p:spTree>
    <p:extLst>
      <p:ext uri="{BB962C8B-B14F-4D97-AF65-F5344CB8AC3E}">
        <p14:creationId xmlns:p14="http://schemas.microsoft.com/office/powerpoint/2010/main" val="1958199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0721-CEB1-475C-BF13-6EF6A4A14D15}"/>
              </a:ext>
            </a:extLst>
          </p:cNvPr>
          <p:cNvSpPr>
            <a:spLocks noGrp="1"/>
          </p:cNvSpPr>
          <p:nvPr>
            <p:ph type="title"/>
          </p:nvPr>
        </p:nvSpPr>
        <p:spPr/>
        <p:txBody>
          <a:bodyPr/>
          <a:lstStyle/>
          <a:p>
            <a:r>
              <a:rPr lang="en-US" dirty="0"/>
              <a:t>Security &amp; Compliance</a:t>
            </a:r>
          </a:p>
        </p:txBody>
      </p:sp>
      <p:sp>
        <p:nvSpPr>
          <p:cNvPr id="3" name="Content Placeholder 2">
            <a:extLst>
              <a:ext uri="{FF2B5EF4-FFF2-40B4-BE49-F238E27FC236}">
                <a16:creationId xmlns:a16="http://schemas.microsoft.com/office/drawing/2014/main" id="{4A09388D-2B2B-4A69-A24B-3BE74F17834A}"/>
              </a:ext>
            </a:extLst>
          </p:cNvPr>
          <p:cNvSpPr>
            <a:spLocks noGrp="1"/>
          </p:cNvSpPr>
          <p:nvPr>
            <p:ph idx="1"/>
          </p:nvPr>
        </p:nvSpPr>
        <p:spPr/>
        <p:txBody>
          <a:bodyPr>
            <a:normAutofit fontScale="62500" lnSpcReduction="20000"/>
          </a:bodyPr>
          <a:lstStyle/>
          <a:p>
            <a:pPr marL="0" indent="0">
              <a:buNone/>
            </a:pPr>
            <a:r>
              <a:rPr lang="en-US" dirty="0"/>
              <a:t>Information Protection</a:t>
            </a:r>
          </a:p>
          <a:p>
            <a:pPr marL="0" indent="0">
              <a:buNone/>
            </a:pPr>
            <a:r>
              <a:rPr lang="en-US" b="1" dirty="0"/>
              <a:t>Capabilities:</a:t>
            </a:r>
          </a:p>
          <a:p>
            <a:r>
              <a:rPr lang="en-US" dirty="0"/>
              <a:t>Centralized management of labels and protection settings in the Security &amp; Compliance Center</a:t>
            </a:r>
          </a:p>
          <a:p>
            <a:r>
              <a:rPr lang="en-US" dirty="0"/>
              <a:t>Microsoft Information Protection SDK</a:t>
            </a:r>
          </a:p>
          <a:p>
            <a:r>
              <a:rPr lang="en-US" dirty="0"/>
              <a:t>Preview of labeling functionality in Word, PowerPoint, Excel and Outlook on Mac</a:t>
            </a:r>
          </a:p>
          <a:p>
            <a:r>
              <a:rPr lang="en-US" dirty="0"/>
              <a:t>Preview of labeling in Word and PowerPoint on iOS and Android</a:t>
            </a:r>
          </a:p>
          <a:p>
            <a:r>
              <a:rPr lang="en-US" dirty="0"/>
              <a:t>Endpoint protection based on sensitivity labels using Windows Information Protection </a:t>
            </a:r>
          </a:p>
          <a:p>
            <a:r>
              <a:rPr lang="en-US" dirty="0"/>
              <a:t>Preview of viewing labeled and protected PDFs in Adobe Acrobat Reader on Windows</a:t>
            </a:r>
          </a:p>
          <a:p>
            <a:r>
              <a:rPr lang="en-US" dirty="0"/>
              <a:t>Preview of Information Protection analytics</a:t>
            </a:r>
          </a:p>
          <a:p>
            <a:r>
              <a:rPr lang="en-US" dirty="0"/>
              <a:t>Extend information protection to non-Microsoft apps and services with Microsoft Information Protection SDK</a:t>
            </a:r>
          </a:p>
          <a:p>
            <a:r>
              <a:rPr lang="en-US" dirty="0"/>
              <a:t>Enhancements to Office </a:t>
            </a:r>
            <a:r>
              <a:rPr lang="en-US"/>
              <a:t>Message Encryption (OME)</a:t>
            </a:r>
            <a:endParaRPr lang="en-US" dirty="0"/>
          </a:p>
          <a:p>
            <a:pPr marL="0" indent="0">
              <a:buNone/>
            </a:pPr>
            <a:r>
              <a:rPr lang="en-US" b="1" dirty="0"/>
              <a:t>Resources:</a:t>
            </a:r>
          </a:p>
          <a:p>
            <a:r>
              <a:rPr lang="en-US" dirty="0"/>
              <a:t>Blog: </a:t>
            </a:r>
            <a:r>
              <a:rPr lang="en-US" dirty="0">
                <a:hlinkClick r:id="rId2"/>
              </a:rPr>
              <a:t>Announcing availability of information protection capabilities to help protect your sensitive data</a:t>
            </a:r>
            <a:endParaRPr lang="en-US" dirty="0"/>
          </a:p>
          <a:p>
            <a:pPr marL="0" indent="0">
              <a:buNone/>
            </a:pPr>
            <a:endParaRPr lang="en-US" dirty="0"/>
          </a:p>
        </p:txBody>
      </p:sp>
    </p:spTree>
    <p:extLst>
      <p:ext uri="{BB962C8B-B14F-4D97-AF65-F5344CB8AC3E}">
        <p14:creationId xmlns:p14="http://schemas.microsoft.com/office/powerpoint/2010/main" val="2698264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5B4738-189F-44B4-B385-433296FFB44E}"/>
              </a:ext>
            </a:extLst>
          </p:cNvPr>
          <p:cNvSpPr>
            <a:spLocks noGrp="1"/>
          </p:cNvSpPr>
          <p:nvPr>
            <p:ph type="title"/>
          </p:nvPr>
        </p:nvSpPr>
        <p:spPr>
          <a:xfrm>
            <a:off x="619760" y="764373"/>
            <a:ext cx="5154508" cy="1293028"/>
          </a:xfrm>
        </p:spPr>
        <p:txBody>
          <a:bodyPr>
            <a:normAutofit/>
          </a:bodyPr>
          <a:lstStyle/>
          <a:p>
            <a:r>
              <a:rPr lang="en-US" sz="4000"/>
              <a:t>Microsoft Stream</a:t>
            </a:r>
          </a:p>
        </p:txBody>
      </p:sp>
      <p:sp>
        <p:nvSpPr>
          <p:cNvPr id="3" name="Content Placeholder 2">
            <a:extLst>
              <a:ext uri="{FF2B5EF4-FFF2-40B4-BE49-F238E27FC236}">
                <a16:creationId xmlns:a16="http://schemas.microsoft.com/office/drawing/2014/main" id="{389FDEDE-329D-4DCE-9F79-7C2F576875B9}"/>
              </a:ext>
            </a:extLst>
          </p:cNvPr>
          <p:cNvSpPr>
            <a:spLocks noGrp="1"/>
          </p:cNvSpPr>
          <p:nvPr>
            <p:ph idx="1"/>
          </p:nvPr>
        </p:nvSpPr>
        <p:spPr>
          <a:xfrm>
            <a:off x="619761" y="1871055"/>
            <a:ext cx="5154507" cy="4828109"/>
          </a:xfrm>
        </p:spPr>
        <p:txBody>
          <a:bodyPr>
            <a:normAutofit fontScale="92500" lnSpcReduction="20000"/>
          </a:bodyPr>
          <a:lstStyle/>
          <a:p>
            <a:pPr marL="0" indent="0">
              <a:buNone/>
            </a:pPr>
            <a:r>
              <a:rPr lang="en-US" sz="1400" dirty="0"/>
              <a:t>New Capabilities</a:t>
            </a:r>
          </a:p>
          <a:p>
            <a:pPr marL="171450" indent="-171450"/>
            <a:r>
              <a:rPr lang="en-US" sz="1400" dirty="0"/>
              <a:t>Live Events</a:t>
            </a:r>
          </a:p>
          <a:p>
            <a:pPr marL="171450" indent="-171450"/>
            <a:r>
              <a:rPr lang="en-US" sz="1400" dirty="0"/>
              <a:t>Mobile Offline Videos (Stream Mobile App)</a:t>
            </a:r>
          </a:p>
          <a:p>
            <a:pPr marL="171450" indent="-171450"/>
            <a:r>
              <a:rPr lang="en-US" sz="1400" dirty="0"/>
              <a:t>Meeting Recordings with deep search</a:t>
            </a:r>
          </a:p>
          <a:p>
            <a:pPr marL="171450" indent="-171450"/>
            <a:r>
              <a:rPr lang="en-US" sz="1400" dirty="0"/>
              <a:t>AI Capabilities (Timelines, Transcription, Search) are now across all </a:t>
            </a:r>
            <a:r>
              <a:rPr lang="en-US" sz="1400" dirty="0" err="1"/>
              <a:t>skus</a:t>
            </a:r>
            <a:r>
              <a:rPr lang="en-US" sz="1400" dirty="0"/>
              <a:t> </a:t>
            </a:r>
          </a:p>
          <a:p>
            <a:pPr marL="0" indent="0">
              <a:buNone/>
            </a:pPr>
            <a:endParaRPr lang="en-US" sz="1400" dirty="0"/>
          </a:p>
          <a:p>
            <a:pPr marL="0" indent="0">
              <a:buNone/>
            </a:pPr>
            <a:r>
              <a:rPr lang="en-US" sz="1400" dirty="0"/>
              <a:t>Resources</a:t>
            </a:r>
          </a:p>
          <a:p>
            <a:r>
              <a:rPr lang="en-US" sz="1400" dirty="0"/>
              <a:t>Blog: </a:t>
            </a:r>
            <a:r>
              <a:rPr lang="en-US" sz="1400" dirty="0">
                <a:hlinkClick r:id="rId3"/>
              </a:rPr>
              <a:t>What’s new in Microsoft Stream – Ignite 2018 announcements</a:t>
            </a:r>
            <a:endParaRPr lang="en-US" sz="1400" dirty="0"/>
          </a:p>
          <a:p>
            <a:r>
              <a:rPr lang="en-US" sz="1400" dirty="0"/>
              <a:t>Ignite Session: </a:t>
            </a:r>
            <a:r>
              <a:rPr lang="en-US" sz="1400" dirty="0">
                <a:hlinkClick r:id="rId4"/>
              </a:rPr>
              <a:t>THR2338 – Introduction to Microsoft Stream: Engage and inform your organization with intelligent video</a:t>
            </a:r>
            <a:endParaRPr lang="en-US" sz="1400" dirty="0"/>
          </a:p>
          <a:p>
            <a:r>
              <a:rPr lang="en-US" sz="1400" dirty="0"/>
              <a:t>Ignite Session: </a:t>
            </a:r>
            <a:r>
              <a:rPr lang="en-US" sz="1400" dirty="0">
                <a:hlinkClick r:id="rId5"/>
              </a:rPr>
              <a:t>BRK2132 - Transform how your organization uses video with Microsoft Stream live event streaming, mobile enhancements and deeper integrations across Office 365</a:t>
            </a:r>
            <a:endParaRPr lang="en-US" sz="1400" dirty="0"/>
          </a:p>
          <a:p>
            <a:r>
              <a:rPr lang="en-US" sz="1400" dirty="0"/>
              <a:t>Ignite Session: </a:t>
            </a:r>
            <a:r>
              <a:rPr lang="en-US" sz="1400" dirty="0">
                <a:hlinkClick r:id="rId6"/>
              </a:rPr>
              <a:t>BRK2422 - Successfully embrace video adoption across your organization with Microsoft Stream</a:t>
            </a:r>
            <a:endParaRPr lang="en-US" sz="1400" dirty="0"/>
          </a:p>
          <a:p>
            <a:r>
              <a:rPr lang="en-US" sz="1400" dirty="0"/>
              <a:t>Ignite Session: </a:t>
            </a:r>
            <a:r>
              <a:rPr lang="en-US" sz="1400" dirty="0">
                <a:hlinkClick r:id="rId7"/>
              </a:rPr>
              <a:t>THR2309 - Microsoft Stream updates for hosting live events and more</a:t>
            </a:r>
            <a:endParaRPr lang="en-US" sz="1400" dirty="0"/>
          </a:p>
          <a:p>
            <a:r>
              <a:rPr lang="en-US" sz="1400" dirty="0"/>
              <a:t>Ignite Session: </a:t>
            </a:r>
            <a:r>
              <a:rPr lang="en-US" sz="1400" dirty="0">
                <a:hlinkClick r:id="rId8"/>
              </a:rPr>
              <a:t>THR2373 - Managing an intelligent live events service across Microsoft Teams, Yammer, and Stream in the Microsoft enterprise</a:t>
            </a:r>
            <a:endParaRPr lang="en-US" sz="1400" dirty="0"/>
          </a:p>
          <a:p>
            <a:r>
              <a:rPr lang="en-US" sz="1400" dirty="0"/>
              <a:t>Documentation: </a:t>
            </a:r>
            <a:r>
              <a:rPr lang="en-US" sz="1400" dirty="0">
                <a:hlinkClick r:id="rId9"/>
              </a:rPr>
              <a:t>Microsoft Stream</a:t>
            </a:r>
            <a:br>
              <a:rPr lang="en-US" sz="1400" dirty="0"/>
            </a:br>
            <a:endParaRPr lang="en-US" sz="1400" dirty="0"/>
          </a:p>
          <a:p>
            <a:endParaRPr lang="en-US" sz="1400" dirty="0"/>
          </a:p>
        </p:txBody>
      </p:sp>
      <p:pic>
        <p:nvPicPr>
          <p:cNvPr id="10" name="Picture 9">
            <a:extLst>
              <a:ext uri="{FF2B5EF4-FFF2-40B4-BE49-F238E27FC236}">
                <a16:creationId xmlns:a16="http://schemas.microsoft.com/office/drawing/2014/main" id="{BBB5A840-4D61-401D-A666-3E3B43A27823}"/>
              </a:ext>
            </a:extLst>
          </p:cNvPr>
          <p:cNvPicPr>
            <a:picLocks noChangeAspect="1"/>
          </p:cNvPicPr>
          <p:nvPr/>
        </p:nvPicPr>
        <p:blipFill rotWithShape="1">
          <a:blip r:embed="rId10">
            <a:extLst>
              <a:ext uri="{28A0092B-C50C-407E-A947-70E740481C1C}">
                <a14:useLocalDpi xmlns:a14="http://schemas.microsoft.com/office/drawing/2010/main" val="0"/>
              </a:ext>
            </a:extLst>
          </a:blip>
          <a:srcRect l="1257" t="9026" r="-1609" b="1"/>
          <a:stretch/>
        </p:blipFill>
        <p:spPr>
          <a:xfrm>
            <a:off x="5375566" y="2586572"/>
            <a:ext cx="6741620" cy="4828109"/>
          </a:xfrm>
          <a:prstGeom prst="rect">
            <a:avLst/>
          </a:prstGeom>
        </p:spPr>
      </p:pic>
      <p:pic>
        <p:nvPicPr>
          <p:cNvPr id="8" name="Picture 7">
            <a:extLst>
              <a:ext uri="{FF2B5EF4-FFF2-40B4-BE49-F238E27FC236}">
                <a16:creationId xmlns:a16="http://schemas.microsoft.com/office/drawing/2014/main" id="{C4F36126-CB0A-4F99-8EE8-CEFBCB45FBA6}"/>
              </a:ext>
            </a:extLst>
          </p:cNvPr>
          <p:cNvPicPr>
            <a:picLocks noChangeAspect="1"/>
          </p:cNvPicPr>
          <p:nvPr/>
        </p:nvPicPr>
        <p:blipFill rotWithShape="1">
          <a:blip r:embed="rId11">
            <a:extLst>
              <a:ext uri="{28A0092B-C50C-407E-A947-70E740481C1C}">
                <a14:useLocalDpi xmlns:a14="http://schemas.microsoft.com/office/drawing/2010/main" val="0"/>
              </a:ext>
            </a:extLst>
          </a:blip>
          <a:srcRect t="12313" r="-1" b="9337"/>
          <a:stretch/>
        </p:blipFill>
        <p:spPr>
          <a:xfrm>
            <a:off x="10144985" y="1044842"/>
            <a:ext cx="1738852" cy="2838276"/>
          </a:xfrm>
          <a:prstGeom prst="rect">
            <a:avLst/>
          </a:prstGeom>
        </p:spPr>
      </p:pic>
      <p:pic>
        <p:nvPicPr>
          <p:cNvPr id="5" name="Picture 4">
            <a:extLst>
              <a:ext uri="{FF2B5EF4-FFF2-40B4-BE49-F238E27FC236}">
                <a16:creationId xmlns:a16="http://schemas.microsoft.com/office/drawing/2014/main" id="{045DF3D4-1DB9-4B7D-AD3E-8C76ED446ADB}"/>
              </a:ext>
            </a:extLst>
          </p:cNvPr>
          <p:cNvPicPr>
            <a:picLocks noChangeAspect="1"/>
          </p:cNvPicPr>
          <p:nvPr/>
        </p:nvPicPr>
        <p:blipFill rotWithShape="1">
          <a:blip r:embed="rId12">
            <a:extLst>
              <a:ext uri="{28A0092B-C50C-407E-A947-70E740481C1C}">
                <a14:useLocalDpi xmlns:a14="http://schemas.microsoft.com/office/drawing/2010/main" val="0"/>
              </a:ext>
            </a:extLst>
          </a:blip>
          <a:srcRect t="9091" r="2" b="19930"/>
          <a:stretch/>
        </p:blipFill>
        <p:spPr>
          <a:xfrm>
            <a:off x="5677593" y="325579"/>
            <a:ext cx="4350421" cy="2138401"/>
          </a:xfrm>
          <a:prstGeom prst="rect">
            <a:avLst/>
          </a:prstGeom>
        </p:spPr>
      </p:pic>
    </p:spTree>
    <p:extLst>
      <p:ext uri="{BB962C8B-B14F-4D97-AF65-F5344CB8AC3E}">
        <p14:creationId xmlns:p14="http://schemas.microsoft.com/office/powerpoint/2010/main" val="61386099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732954-2D0B-4416-8994-8CBC1B467A2F}"/>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dirty="0">
                <a:solidFill>
                  <a:schemeClr val="bg1"/>
                </a:solidFill>
                <a:latin typeface="+mj-lt"/>
                <a:ea typeface="+mj-ea"/>
                <a:cs typeface="+mj-cs"/>
              </a:rPr>
              <a:t>Security &amp; Compliance</a:t>
            </a:r>
          </a:p>
        </p:txBody>
      </p:sp>
      <p:sp>
        <p:nvSpPr>
          <p:cNvPr id="3" name="Content Placeholder 2">
            <a:extLst>
              <a:ext uri="{FF2B5EF4-FFF2-40B4-BE49-F238E27FC236}">
                <a16:creationId xmlns:a16="http://schemas.microsoft.com/office/drawing/2014/main" id="{2183DB0B-DD4E-4C31-A073-27E45B2ECA57}"/>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Label </a:t>
            </a:r>
            <a:r>
              <a:rPr lang="en-US" sz="2400" kern="1200" dirty="0" err="1">
                <a:solidFill>
                  <a:schemeClr val="bg1"/>
                </a:solidFill>
                <a:latin typeface="+mn-lt"/>
                <a:ea typeface="+mn-ea"/>
                <a:cs typeface="+mn-cs"/>
              </a:rPr>
              <a:t>Anayltics</a:t>
            </a:r>
            <a:endParaRPr lang="en-US" sz="2400" kern="1200" dirty="0">
              <a:solidFill>
                <a:schemeClr val="bg1"/>
              </a:solidFill>
              <a:latin typeface="+mn-lt"/>
              <a:ea typeface="+mn-ea"/>
              <a:cs typeface="+mn-cs"/>
            </a:endParaRP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omputer&#10;&#10;Description generated with very high confidence">
            <a:extLst>
              <a:ext uri="{FF2B5EF4-FFF2-40B4-BE49-F238E27FC236}">
                <a16:creationId xmlns:a16="http://schemas.microsoft.com/office/drawing/2014/main" id="{B393DED7-20B1-4571-B188-7E5047AE0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767" y="1306065"/>
            <a:ext cx="6542117" cy="4088822"/>
          </a:xfrm>
          <a:prstGeom prst="rect">
            <a:avLst/>
          </a:prstGeom>
        </p:spPr>
      </p:pic>
    </p:spTree>
    <p:extLst>
      <p:ext uri="{BB962C8B-B14F-4D97-AF65-F5344CB8AC3E}">
        <p14:creationId xmlns:p14="http://schemas.microsoft.com/office/powerpoint/2010/main" val="4253927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B52659-4FC5-4B29-8A0B-ECC25A30941C}"/>
              </a:ext>
            </a:extLst>
          </p:cNvPr>
          <p:cNvSpPr>
            <a:spLocks noGrp="1"/>
          </p:cNvSpPr>
          <p:nvPr>
            <p:ph type="title"/>
          </p:nvPr>
        </p:nvSpPr>
        <p:spPr>
          <a:xfrm>
            <a:off x="332315" y="1122363"/>
            <a:ext cx="3971220" cy="3249386"/>
          </a:xfrm>
        </p:spPr>
        <p:txBody>
          <a:bodyPr vert="horz" lIns="91440" tIns="45720" rIns="91440" bIns="45720" rtlCol="0" anchor="ctr">
            <a:normAutofit/>
          </a:bodyPr>
          <a:lstStyle/>
          <a:p>
            <a:r>
              <a:rPr lang="en-US" sz="5400" kern="1200">
                <a:solidFill>
                  <a:schemeClr val="bg1"/>
                </a:solidFill>
                <a:latin typeface="+mj-lt"/>
                <a:ea typeface="+mj-ea"/>
                <a:cs typeface="+mj-cs"/>
              </a:rPr>
              <a:t>Security &amp; Compliance</a:t>
            </a:r>
          </a:p>
        </p:txBody>
      </p:sp>
      <p:sp>
        <p:nvSpPr>
          <p:cNvPr id="3" name="Content Placeholder 2">
            <a:extLst>
              <a:ext uri="{FF2B5EF4-FFF2-40B4-BE49-F238E27FC236}">
                <a16:creationId xmlns:a16="http://schemas.microsoft.com/office/drawing/2014/main" id="{2E647DD1-D790-4724-9235-C8C6FC3652BF}"/>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Content Type autoclassification </a:t>
            </a:r>
          </a:p>
        </p:txBody>
      </p:sp>
      <p:sp>
        <p:nvSpPr>
          <p:cNvPr id="12" name="Rectangle: Top Corners Rounded 11">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generated with very high confidence">
            <a:extLst>
              <a:ext uri="{FF2B5EF4-FFF2-40B4-BE49-F238E27FC236}">
                <a16:creationId xmlns:a16="http://schemas.microsoft.com/office/drawing/2014/main" id="{E94F9B08-DEF6-4984-8AAD-E38419A0B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550" y="1432871"/>
            <a:ext cx="7119368" cy="4236023"/>
          </a:xfrm>
          <a:prstGeom prst="rect">
            <a:avLst/>
          </a:prstGeom>
        </p:spPr>
      </p:pic>
    </p:spTree>
    <p:extLst>
      <p:ext uri="{BB962C8B-B14F-4D97-AF65-F5344CB8AC3E}">
        <p14:creationId xmlns:p14="http://schemas.microsoft.com/office/powerpoint/2010/main" val="32313667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93BD67-5E3B-4EC7-A834-DD1714E83391}"/>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a:solidFill>
                  <a:schemeClr val="tx1"/>
                </a:solidFill>
                <a:latin typeface="+mj-lt"/>
                <a:ea typeface="+mj-ea"/>
                <a:cs typeface="+mj-cs"/>
              </a:rPr>
              <a:t>Security &amp; Compliance</a:t>
            </a:r>
          </a:p>
        </p:txBody>
      </p:sp>
      <p:sp>
        <p:nvSpPr>
          <p:cNvPr id="3" name="Content Placeholder 2">
            <a:extLst>
              <a:ext uri="{FF2B5EF4-FFF2-40B4-BE49-F238E27FC236}">
                <a16:creationId xmlns:a16="http://schemas.microsoft.com/office/drawing/2014/main" id="{3E836260-9190-4E78-B784-D030BBDD0EBC}"/>
              </a:ext>
            </a:extLst>
          </p:cNvPr>
          <p:cNvSpPr>
            <a:spLocks noGrp="1"/>
          </p:cNvSpPr>
          <p:nvPr>
            <p:ph idx="1"/>
          </p:nvPr>
        </p:nvSpPr>
        <p:spPr>
          <a:xfrm>
            <a:off x="7961258" y="4525347"/>
            <a:ext cx="3258675" cy="1737360"/>
          </a:xfrm>
        </p:spPr>
        <p:txBody>
          <a:bodyPr vert="horz" lIns="91440" tIns="45720" rIns="91440" bIns="45720" rtlCol="0" anchor="ctr">
            <a:normAutofit/>
          </a:bodyPr>
          <a:lstStyle/>
          <a:p>
            <a:pPr marL="0" indent="0">
              <a:buNone/>
            </a:pPr>
            <a:r>
              <a:rPr lang="en-US" sz="3200" kern="1200" dirty="0">
                <a:solidFill>
                  <a:schemeClr val="tx1"/>
                </a:solidFill>
                <a:latin typeface="+mn-lt"/>
                <a:ea typeface="+mn-ea"/>
                <a:cs typeface="+mn-cs"/>
              </a:rPr>
              <a:t>1 Year Audit Log Retention</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233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14">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8B7EE0-B984-4198-8DC2-891D99321886}"/>
              </a:ext>
            </a:extLst>
          </p:cNvPr>
          <p:cNvSpPr>
            <a:spLocks noGrp="1"/>
          </p:cNvSpPr>
          <p:nvPr>
            <p:ph type="title"/>
          </p:nvPr>
        </p:nvSpPr>
        <p:spPr>
          <a:xfrm>
            <a:off x="655320" y="365125"/>
            <a:ext cx="9013052" cy="1623312"/>
          </a:xfrm>
        </p:spPr>
        <p:txBody>
          <a:bodyPr anchor="b">
            <a:normAutofit/>
          </a:bodyPr>
          <a:lstStyle/>
          <a:p>
            <a:r>
              <a:rPr lang="en-US" sz="4000"/>
              <a:t>Security &amp; Compliance</a:t>
            </a:r>
          </a:p>
        </p:txBody>
      </p:sp>
      <p:cxnSp>
        <p:nvCxnSpPr>
          <p:cNvPr id="22" name="Straight Arrow Connector 16">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FE4BE8-022F-4B86-84A5-213CE57693A4}"/>
              </a:ext>
            </a:extLst>
          </p:cNvPr>
          <p:cNvSpPr>
            <a:spLocks noGrp="1"/>
          </p:cNvSpPr>
          <p:nvPr>
            <p:ph idx="1"/>
          </p:nvPr>
        </p:nvSpPr>
        <p:spPr>
          <a:xfrm>
            <a:off x="655320" y="2644518"/>
            <a:ext cx="9013052" cy="3327251"/>
          </a:xfrm>
        </p:spPr>
        <p:txBody>
          <a:bodyPr>
            <a:normAutofit/>
          </a:bodyPr>
          <a:lstStyle/>
          <a:p>
            <a:pPr marL="0" indent="0">
              <a:buNone/>
            </a:pPr>
            <a:r>
              <a:rPr lang="en-US" dirty="0"/>
              <a:t>Administrator hold on video and audio - By leveraging the transcription services in OneDrive and SharePoint, you will now have the ability to search across audio and videos files and to find media that contain those keywords or phrases that you have chosen to tag for Administrative hold.</a:t>
            </a:r>
          </a:p>
        </p:txBody>
      </p:sp>
    </p:spTree>
    <p:extLst>
      <p:ext uri="{BB962C8B-B14F-4D97-AF65-F5344CB8AC3E}">
        <p14:creationId xmlns:p14="http://schemas.microsoft.com/office/powerpoint/2010/main" val="238664474"/>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02CA-1216-4C0B-88A9-BF6185AA1CCF}"/>
              </a:ext>
            </a:extLst>
          </p:cNvPr>
          <p:cNvSpPr>
            <a:spLocks noGrp="1"/>
          </p:cNvSpPr>
          <p:nvPr>
            <p:ph type="title"/>
          </p:nvPr>
        </p:nvSpPr>
        <p:spPr>
          <a:xfrm>
            <a:off x="433136" y="4953533"/>
            <a:ext cx="7834193" cy="1264588"/>
          </a:xfrm>
        </p:spPr>
        <p:txBody>
          <a:bodyPr vert="horz" lIns="91440" tIns="45720" rIns="91440" bIns="45720" rtlCol="0" anchor="ctr">
            <a:normAutofit/>
          </a:bodyPr>
          <a:lstStyle/>
          <a:p>
            <a:pPr algn="r"/>
            <a:r>
              <a:rPr lang="en-US" sz="6000"/>
              <a:t>Security &amp; Compliance</a:t>
            </a:r>
          </a:p>
        </p:txBody>
      </p:sp>
      <p:sp>
        <p:nvSpPr>
          <p:cNvPr id="3" name="Content Placeholder 2">
            <a:extLst>
              <a:ext uri="{FF2B5EF4-FFF2-40B4-BE49-F238E27FC236}">
                <a16:creationId xmlns:a16="http://schemas.microsoft.com/office/drawing/2014/main" id="{6C3A3707-17B3-4796-B7CA-C4113CC7BE49}"/>
              </a:ext>
            </a:extLst>
          </p:cNvPr>
          <p:cNvSpPr>
            <a:spLocks noGrp="1"/>
          </p:cNvSpPr>
          <p:nvPr>
            <p:ph idx="1"/>
          </p:nvPr>
        </p:nvSpPr>
        <p:spPr>
          <a:xfrm>
            <a:off x="8499107" y="4953534"/>
            <a:ext cx="2974207" cy="1264587"/>
          </a:xfrm>
        </p:spPr>
        <p:txBody>
          <a:bodyPr vert="horz" lIns="91440" tIns="45720" rIns="91440" bIns="45720" rtlCol="0" anchor="ctr">
            <a:normAutofit/>
          </a:bodyPr>
          <a:lstStyle/>
          <a:p>
            <a:pPr marL="0" indent="0">
              <a:buNone/>
            </a:pPr>
            <a:r>
              <a:rPr lang="en-US" sz="2000" dirty="0"/>
              <a:t>Multi-geo for SharePoint and Office 365 Groups</a:t>
            </a:r>
          </a:p>
        </p:txBody>
      </p:sp>
      <p:pic>
        <p:nvPicPr>
          <p:cNvPr id="5" name="Picture 4" descr="A screenshot of a social media post&#10;&#10;Description generated with very high confidence">
            <a:extLst>
              <a:ext uri="{FF2B5EF4-FFF2-40B4-BE49-F238E27FC236}">
                <a16:creationId xmlns:a16="http://schemas.microsoft.com/office/drawing/2014/main" id="{51B28275-3A9C-4F2E-B54B-EA60BB16BB63}"/>
              </a:ext>
            </a:extLst>
          </p:cNvPr>
          <p:cNvPicPr>
            <a:picLocks noChangeAspect="1"/>
          </p:cNvPicPr>
          <p:nvPr/>
        </p:nvPicPr>
        <p:blipFill rotWithShape="1">
          <a:blip r:embed="rId3">
            <a:extLst>
              <a:ext uri="{28A0092B-C50C-407E-A947-70E740481C1C}">
                <a14:useLocalDpi xmlns:a14="http://schemas.microsoft.com/office/drawing/2010/main" val="0"/>
              </a:ext>
            </a:extLst>
          </a:blip>
          <a:srcRect t="21062" b="3938"/>
          <a:stretch/>
        </p:blipFill>
        <p:spPr>
          <a:xfrm>
            <a:off x="-3983" y="10"/>
            <a:ext cx="12192000" cy="4571990"/>
          </a:xfrm>
          <a:prstGeom prst="rect">
            <a:avLst/>
          </a:prstGeom>
        </p:spPr>
      </p:pic>
      <p:cxnSp>
        <p:nvCxnSpPr>
          <p:cNvPr id="10" name="Straight Connector 9">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3DBAD4C-1913-41BE-B855-E05D145CEF5C}"/>
              </a:ext>
            </a:extLst>
          </p:cNvPr>
          <p:cNvSpPr/>
          <p:nvPr/>
        </p:nvSpPr>
        <p:spPr>
          <a:xfrm>
            <a:off x="1176838" y="6006363"/>
            <a:ext cx="10296476" cy="646331"/>
          </a:xfrm>
          <a:prstGeom prst="rect">
            <a:avLst/>
          </a:prstGeom>
        </p:spPr>
        <p:txBody>
          <a:bodyPr wrap="square">
            <a:spAutoFit/>
          </a:bodyPr>
          <a:lstStyle/>
          <a:p>
            <a:r>
              <a:rPr lang="en-US" dirty="0"/>
              <a:t>Blog: </a:t>
            </a:r>
            <a:r>
              <a:rPr lang="en-US" dirty="0">
                <a:hlinkClick r:id="rId4"/>
              </a:rPr>
              <a:t>Introducing Multi-Geo in SharePoint and Office 365 Groups</a:t>
            </a:r>
            <a:endParaRPr lang="en-US" dirty="0"/>
          </a:p>
          <a:p>
            <a:r>
              <a:rPr lang="en-US" dirty="0"/>
              <a:t>Ignite Session: </a:t>
            </a:r>
            <a:r>
              <a:rPr lang="en-US" dirty="0">
                <a:hlinkClick r:id="rId5"/>
              </a:rPr>
              <a:t>BRK3102 – Get started with Multi-geo scenarios with SharePoint and OneDrive</a:t>
            </a:r>
            <a:endParaRPr lang="en-US" dirty="0"/>
          </a:p>
        </p:txBody>
      </p:sp>
    </p:spTree>
    <p:extLst>
      <p:ext uri="{BB962C8B-B14F-4D97-AF65-F5344CB8AC3E}">
        <p14:creationId xmlns:p14="http://schemas.microsoft.com/office/powerpoint/2010/main" val="4193935503"/>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3BD67-5E3B-4EC7-A834-DD1714E83391}"/>
              </a:ext>
            </a:extLst>
          </p:cNvPr>
          <p:cNvSpPr>
            <a:spLocks noGrp="1"/>
          </p:cNvSpPr>
          <p:nvPr>
            <p:ph type="title"/>
          </p:nvPr>
        </p:nvSpPr>
        <p:spPr/>
        <p:txBody>
          <a:bodyPr/>
          <a:lstStyle/>
          <a:p>
            <a:r>
              <a:rPr lang="en-US" dirty="0"/>
              <a:t>Security &amp; Compliance</a:t>
            </a:r>
          </a:p>
        </p:txBody>
      </p:sp>
      <p:sp>
        <p:nvSpPr>
          <p:cNvPr id="3" name="Content Placeholder 2">
            <a:extLst>
              <a:ext uri="{FF2B5EF4-FFF2-40B4-BE49-F238E27FC236}">
                <a16:creationId xmlns:a16="http://schemas.microsoft.com/office/drawing/2014/main" id="{3E836260-9190-4E78-B784-D030BBDD0EBC}"/>
              </a:ext>
            </a:extLst>
          </p:cNvPr>
          <p:cNvSpPr>
            <a:spLocks noGrp="1"/>
          </p:cNvSpPr>
          <p:nvPr>
            <p:ph idx="1"/>
          </p:nvPr>
        </p:nvSpPr>
        <p:spPr/>
        <p:txBody>
          <a:bodyPr/>
          <a:lstStyle/>
          <a:p>
            <a:pPr marL="0" indent="0">
              <a:buNone/>
            </a:pPr>
            <a:r>
              <a:rPr lang="en-US" dirty="0"/>
              <a:t>Resources:</a:t>
            </a:r>
          </a:p>
          <a:p>
            <a:r>
              <a:rPr lang="en-US" dirty="0"/>
              <a:t>Blog: </a:t>
            </a:r>
            <a:r>
              <a:rPr lang="en-US" dirty="0">
                <a:hlinkClick r:id="rId2"/>
              </a:rPr>
              <a:t>Updates to Advanced Data Governance: Unified labeling, analytics, file plan and more</a:t>
            </a:r>
            <a:endParaRPr lang="en-US" dirty="0"/>
          </a:p>
          <a:p>
            <a:r>
              <a:rPr lang="en-US" dirty="0"/>
              <a:t>Documentation: </a:t>
            </a:r>
            <a:r>
              <a:rPr lang="en-US" dirty="0">
                <a:hlinkClick r:id="rId3"/>
              </a:rPr>
              <a:t>Audit Log Planning</a:t>
            </a:r>
            <a:endParaRPr lang="en-US" dirty="0"/>
          </a:p>
          <a:p>
            <a:r>
              <a:rPr lang="en-US" dirty="0"/>
              <a:t>Blog: </a:t>
            </a:r>
            <a:r>
              <a:rPr lang="en-US" dirty="0">
                <a:hlinkClick r:id="rId4"/>
              </a:rPr>
              <a:t>The Microsoft Graph Security API is now generally available</a:t>
            </a:r>
            <a:endParaRPr lang="en-US" dirty="0"/>
          </a:p>
        </p:txBody>
      </p:sp>
    </p:spTree>
    <p:extLst>
      <p:ext uri="{BB962C8B-B14F-4D97-AF65-F5344CB8AC3E}">
        <p14:creationId xmlns:p14="http://schemas.microsoft.com/office/powerpoint/2010/main" val="3498918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screenshot of a computer&#10;&#10;Description generated with very high confidence">
            <a:extLst>
              <a:ext uri="{FF2B5EF4-FFF2-40B4-BE49-F238E27FC236}">
                <a16:creationId xmlns:a16="http://schemas.microsoft.com/office/drawing/2014/main" id="{9902D4A8-573F-4B84-A0EC-0E49E387B7D3}"/>
              </a:ext>
            </a:extLst>
          </p:cNvPr>
          <p:cNvPicPr>
            <a:picLocks noChangeAspect="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11438" b="36077"/>
          <a:stretch/>
        </p:blipFill>
        <p:spPr>
          <a:xfrm>
            <a:off x="-17" y="0"/>
            <a:ext cx="12192000" cy="8918684"/>
          </a:xfrm>
          <a:prstGeom prst="rect">
            <a:avLst/>
          </a:prstGeom>
        </p:spPr>
      </p:pic>
      <p:sp>
        <p:nvSpPr>
          <p:cNvPr id="2" name="Title 1">
            <a:extLst>
              <a:ext uri="{FF2B5EF4-FFF2-40B4-BE49-F238E27FC236}">
                <a16:creationId xmlns:a16="http://schemas.microsoft.com/office/drawing/2014/main" id="{7093BD67-5E3B-4EC7-A834-DD1714E83391}"/>
              </a:ext>
            </a:extLst>
          </p:cNvPr>
          <p:cNvSpPr>
            <a:spLocks noGrp="1"/>
          </p:cNvSpPr>
          <p:nvPr>
            <p:ph type="title"/>
          </p:nvPr>
        </p:nvSpPr>
        <p:spPr>
          <a:xfrm>
            <a:off x="801098" y="1396289"/>
            <a:ext cx="5277333" cy="1325563"/>
          </a:xfrm>
        </p:spPr>
        <p:txBody>
          <a:bodyPr>
            <a:normAutofit/>
          </a:bodyPr>
          <a:lstStyle/>
          <a:p>
            <a:r>
              <a:rPr lang="en-US"/>
              <a:t>Security &amp; Compliance</a:t>
            </a:r>
            <a:endParaRPr lang="en-US" dirty="0"/>
          </a:p>
        </p:txBody>
      </p:sp>
      <p:sp>
        <p:nvSpPr>
          <p:cNvPr id="25" name="Content Placeholder 2">
            <a:extLst>
              <a:ext uri="{FF2B5EF4-FFF2-40B4-BE49-F238E27FC236}">
                <a16:creationId xmlns:a16="http://schemas.microsoft.com/office/drawing/2014/main" id="{3E836260-9190-4E78-B784-D030BBDD0EBC}"/>
              </a:ext>
            </a:extLst>
          </p:cNvPr>
          <p:cNvSpPr>
            <a:spLocks noGrp="1"/>
          </p:cNvSpPr>
          <p:nvPr>
            <p:ph idx="1"/>
          </p:nvPr>
        </p:nvSpPr>
        <p:spPr>
          <a:xfrm>
            <a:off x="805543" y="2871982"/>
            <a:ext cx="5272888" cy="3181684"/>
          </a:xfrm>
        </p:spPr>
        <p:txBody>
          <a:bodyPr anchor="t">
            <a:normAutofit/>
          </a:bodyPr>
          <a:lstStyle/>
          <a:p>
            <a:pPr marL="0" indent="0">
              <a:buNone/>
            </a:pPr>
            <a:r>
              <a:rPr lang="en-US" sz="1800" b="1" dirty="0"/>
              <a:t>Microsoft Threat Protection </a:t>
            </a:r>
            <a:r>
              <a:rPr lang="en-US" sz="1800" dirty="0"/>
              <a:t>– Leverages 6.5 trillion daily signals from the Microsoft Intelligent Security Graph</a:t>
            </a:r>
          </a:p>
          <a:p>
            <a:pPr marL="0" indent="0">
              <a:buNone/>
            </a:pPr>
            <a:r>
              <a:rPr lang="en-US" sz="1800" dirty="0"/>
              <a:t>Resources: </a:t>
            </a:r>
          </a:p>
          <a:p>
            <a:r>
              <a:rPr lang="en-US" sz="1800" dirty="0"/>
              <a:t>Blog: </a:t>
            </a:r>
            <a:r>
              <a:rPr lang="en-US" sz="1800" dirty="0">
                <a:solidFill>
                  <a:schemeClr val="tx2"/>
                </a:solidFill>
                <a:hlinkClick r:id="rId4">
                  <a:extLst>
                    <a:ext uri="{A12FA001-AC4F-418D-AE19-62706E023703}">
                      <ahyp:hlinkClr xmlns:ahyp="http://schemas.microsoft.com/office/drawing/2018/hyperlinkcolor" val="tx"/>
                    </a:ext>
                  </a:extLst>
                </a:hlinkClick>
              </a:rPr>
              <a:t>Announcing Microsoft Threat Protection</a:t>
            </a:r>
            <a:endParaRPr lang="en-US" sz="1800" dirty="0">
              <a:solidFill>
                <a:schemeClr val="tx2"/>
              </a:solidFill>
            </a:endParaRPr>
          </a:p>
          <a:p>
            <a:r>
              <a:rPr lang="en-US" sz="1800" dirty="0"/>
              <a:t>Ignite Session: </a:t>
            </a:r>
            <a:r>
              <a:rPr lang="en-US" sz="1800" dirty="0">
                <a:solidFill>
                  <a:schemeClr val="tx2"/>
                </a:solidFill>
                <a:hlinkClick r:id="rId5">
                  <a:extLst>
                    <a:ext uri="{A12FA001-AC4F-418D-AE19-62706E023703}">
                      <ahyp:hlinkClr xmlns:ahyp="http://schemas.microsoft.com/office/drawing/2018/hyperlinkcolor" val="tx"/>
                    </a:ext>
                  </a:extLst>
                </a:hlinkClick>
              </a:rPr>
              <a:t>BRK4000 - Leveraging the power of Microsoft threat protection to secure the modern workplace across data, endpoints, identities, and infrastructure</a:t>
            </a:r>
            <a:endParaRPr lang="en-US" sz="1800" dirty="0">
              <a:solidFill>
                <a:schemeClr val="tx2"/>
              </a:solidFill>
            </a:endParaRPr>
          </a:p>
          <a:p>
            <a:pPr marL="0" indent="0">
              <a:buNone/>
            </a:pPr>
            <a:endParaRPr lang="en-US" sz="1800" dirty="0"/>
          </a:p>
          <a:p>
            <a:pPr marL="0" indent="0">
              <a:buNone/>
            </a:pPr>
            <a:endParaRPr lang="en-US" sz="1800" dirty="0"/>
          </a:p>
        </p:txBody>
      </p:sp>
      <p:sp>
        <p:nvSpPr>
          <p:cNvPr id="26"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generated with very high confidence">
            <a:extLst>
              <a:ext uri="{FF2B5EF4-FFF2-40B4-BE49-F238E27FC236}">
                <a16:creationId xmlns:a16="http://schemas.microsoft.com/office/drawing/2014/main" id="{02FA1BED-DF84-4E5B-80F4-B7402FE57DDF}"/>
              </a:ext>
            </a:extLst>
          </p:cNvPr>
          <p:cNvPicPr>
            <a:picLocks noChangeAspect="1"/>
          </p:cNvPicPr>
          <p:nvPr/>
        </p:nvPicPr>
        <p:blipFill rotWithShape="1">
          <a:blip r:embed="rId6">
            <a:extLst>
              <a:ext uri="{28A0092B-C50C-407E-A947-70E740481C1C}">
                <a14:useLocalDpi xmlns:a14="http://schemas.microsoft.com/office/drawing/2010/main" val="0"/>
              </a:ext>
            </a:extLst>
          </a:blip>
          <a:srcRect l="-10903" t="-1972" r="62905"/>
          <a:stretch/>
        </p:blipFill>
        <p:spPr>
          <a:xfrm>
            <a:off x="6893342" y="751114"/>
            <a:ext cx="5298683" cy="6106886"/>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730198756"/>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093BD67-5E3B-4EC7-A834-DD1714E83391}"/>
              </a:ext>
            </a:extLst>
          </p:cNvPr>
          <p:cNvSpPr>
            <a:spLocks noGrp="1"/>
          </p:cNvSpPr>
          <p:nvPr>
            <p:ph type="title"/>
          </p:nvPr>
        </p:nvSpPr>
        <p:spPr>
          <a:xfrm>
            <a:off x="634276" y="4892358"/>
            <a:ext cx="3766272" cy="1325563"/>
          </a:xfrm>
        </p:spPr>
        <p:txBody>
          <a:bodyPr>
            <a:normAutofit/>
          </a:bodyPr>
          <a:lstStyle/>
          <a:p>
            <a:pPr algn="r"/>
            <a:r>
              <a:rPr lang="en-US" sz="2400">
                <a:solidFill>
                  <a:schemeClr val="bg1"/>
                </a:solidFill>
              </a:rPr>
              <a:t>Security &amp; Compliance</a:t>
            </a:r>
          </a:p>
        </p:txBody>
      </p:sp>
      <p:pic>
        <p:nvPicPr>
          <p:cNvPr id="5" name="Picture 4" descr="A drawing of a person&#10;&#10;Description generated with high confidence">
            <a:extLst>
              <a:ext uri="{FF2B5EF4-FFF2-40B4-BE49-F238E27FC236}">
                <a16:creationId xmlns:a16="http://schemas.microsoft.com/office/drawing/2014/main" id="{0ADEE169-AABD-408D-B767-041CABD89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77" y="640079"/>
            <a:ext cx="11000845" cy="3547771"/>
          </a:xfrm>
          <a:prstGeom prst="rect">
            <a:avLst/>
          </a:prstGeom>
        </p:spPr>
      </p:pic>
      <p:cxnSp>
        <p:nvCxnSpPr>
          <p:cNvPr id="17" name="Straight Connector 16">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836260-9190-4E78-B784-D030BBDD0EBC}"/>
              </a:ext>
            </a:extLst>
          </p:cNvPr>
          <p:cNvSpPr>
            <a:spLocks noGrp="1"/>
          </p:cNvSpPr>
          <p:nvPr>
            <p:ph idx="1"/>
          </p:nvPr>
        </p:nvSpPr>
        <p:spPr>
          <a:xfrm>
            <a:off x="4878783" y="4824249"/>
            <a:ext cx="7114740" cy="1461780"/>
          </a:xfrm>
        </p:spPr>
        <p:txBody>
          <a:bodyPr anchor="t">
            <a:normAutofit fontScale="92500" lnSpcReduction="20000"/>
          </a:bodyPr>
          <a:lstStyle/>
          <a:p>
            <a:pPr marL="0" indent="0">
              <a:buNone/>
            </a:pPr>
            <a:r>
              <a:rPr lang="en-US" sz="1800" dirty="0">
                <a:solidFill>
                  <a:schemeClr val="bg1"/>
                </a:solidFill>
              </a:rPr>
              <a:t>Privileged Access Management (PAM): Zero standing access and just in time permissions to admin tasks in Office 365</a:t>
            </a:r>
          </a:p>
          <a:p>
            <a:pPr marL="0" indent="0">
              <a:buNone/>
            </a:pPr>
            <a:r>
              <a:rPr lang="en-US" sz="1800" dirty="0">
                <a:solidFill>
                  <a:schemeClr val="bg1"/>
                </a:solidFill>
              </a:rPr>
              <a:t>Resources:</a:t>
            </a:r>
          </a:p>
          <a:p>
            <a:r>
              <a:rPr lang="en-US" sz="1800" dirty="0">
                <a:solidFill>
                  <a:schemeClr val="bg1"/>
                </a:solidFill>
              </a:rPr>
              <a:t>Blog: </a:t>
            </a:r>
            <a:r>
              <a:rPr lang="en-US" sz="1800" dirty="0">
                <a:hlinkClick r:id="rId3"/>
              </a:rPr>
              <a:t>Privileged access management in Office 365 is now GA</a:t>
            </a:r>
            <a:endParaRPr lang="en-US" sz="1800" dirty="0"/>
          </a:p>
          <a:p>
            <a:r>
              <a:rPr lang="en-US" sz="1800" dirty="0">
                <a:solidFill>
                  <a:schemeClr val="bg1"/>
                </a:solidFill>
              </a:rPr>
              <a:t>Ignite Session: </a:t>
            </a:r>
            <a:r>
              <a:rPr lang="en-US" sz="1800" dirty="0">
                <a:hlinkClick r:id="rId4"/>
              </a:rPr>
              <a:t>THR2256 - Best practices for privileged access management</a:t>
            </a:r>
            <a:endParaRPr lang="en-US" sz="1800" dirty="0"/>
          </a:p>
          <a:p>
            <a:pPr marL="0" indent="0">
              <a:buNone/>
            </a:pPr>
            <a:endParaRPr lang="en-US" sz="1800" dirty="0">
              <a:solidFill>
                <a:schemeClr val="bg1"/>
              </a:solidFill>
            </a:endParaRPr>
          </a:p>
          <a:p>
            <a:pPr marL="0" indent="0">
              <a:buNone/>
            </a:pPr>
            <a:endParaRPr lang="en-US" sz="1800" dirty="0">
              <a:solidFill>
                <a:schemeClr val="bg1"/>
              </a:solidFill>
            </a:endParaRPr>
          </a:p>
        </p:txBody>
      </p:sp>
    </p:spTree>
    <p:extLst>
      <p:ext uri="{BB962C8B-B14F-4D97-AF65-F5344CB8AC3E}">
        <p14:creationId xmlns:p14="http://schemas.microsoft.com/office/powerpoint/2010/main" val="1933141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Security &amp; Compliance</a:t>
            </a:r>
          </a:p>
        </p:txBody>
      </p:sp>
      <p:graphicFrame>
        <p:nvGraphicFramePr>
          <p:cNvPr id="21" name="Content Placeholder 2">
            <a:extLst>
              <a:ext uri="{FF2B5EF4-FFF2-40B4-BE49-F238E27FC236}">
                <a16:creationId xmlns:a16="http://schemas.microsoft.com/office/drawing/2014/main" id="{4FCE0462-6308-48CC-B11B-1F2DE898DFC7}"/>
              </a:ext>
            </a:extLst>
          </p:cNvPr>
          <p:cNvGraphicFramePr>
            <a:graphicFrameLocks noGrp="1"/>
          </p:cNvGraphicFramePr>
          <p:nvPr>
            <p:ph idx="1"/>
            <p:extLst>
              <p:ext uri="{D42A27DB-BD31-4B8C-83A1-F6EECF244321}">
                <p14:modId xmlns:p14="http://schemas.microsoft.com/office/powerpoint/2010/main" val="969872521"/>
              </p:ext>
            </p:extLst>
          </p:nvPr>
        </p:nvGraphicFramePr>
        <p:xfrm>
          <a:off x="5010150" y="685800"/>
          <a:ext cx="2708851"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42ECAD40-B468-41A7-8CFB-F0A21A21B399}"/>
              </a:ext>
            </a:extLst>
          </p:cNvPr>
          <p:cNvSpPr/>
          <p:nvPr/>
        </p:nvSpPr>
        <p:spPr>
          <a:xfrm>
            <a:off x="8332381" y="817959"/>
            <a:ext cx="3533554" cy="4524315"/>
          </a:xfrm>
          <a:prstGeom prst="rect">
            <a:avLst/>
          </a:prstGeom>
        </p:spPr>
        <p:txBody>
          <a:bodyPr wrap="square">
            <a:spAutoFit/>
          </a:bodyPr>
          <a:lstStyle/>
          <a:p>
            <a:r>
              <a:rPr lang="en-US" b="1" dirty="0"/>
              <a:t>Resources:</a:t>
            </a:r>
          </a:p>
          <a:p>
            <a:pPr marL="285750" indent="-285750">
              <a:buFont typeface="Arial" panose="020B0604020202020204" pitchFamily="34" charset="0"/>
              <a:buChar char="•"/>
            </a:pPr>
            <a:r>
              <a:rPr lang="en-US" dirty="0"/>
              <a:t>Blog: </a:t>
            </a:r>
            <a:r>
              <a:rPr lang="en-US" dirty="0">
                <a:hlinkClick r:id="rId7"/>
              </a:rPr>
              <a:t>Proactively assess and enhance your data protection controls with Compliance Manager</a:t>
            </a:r>
            <a:endParaRPr lang="en-US" dirty="0"/>
          </a:p>
          <a:p>
            <a:pPr marL="285750" indent="-285750">
              <a:buFont typeface="Arial" panose="020B0604020202020204" pitchFamily="34" charset="0"/>
              <a:buChar char="•"/>
            </a:pPr>
            <a:r>
              <a:rPr lang="en-US" dirty="0"/>
              <a:t>Whitepaper: </a:t>
            </a:r>
            <a:r>
              <a:rPr lang="en-US" dirty="0">
                <a:hlinkClick r:id="rId8"/>
              </a:rPr>
              <a:t>Compliance Manager</a:t>
            </a:r>
            <a:endParaRPr lang="en-US" dirty="0"/>
          </a:p>
          <a:p>
            <a:pPr marL="285750" indent="-285750">
              <a:buFont typeface="Arial" panose="020B0604020202020204" pitchFamily="34" charset="0"/>
              <a:buChar char="•"/>
            </a:pPr>
            <a:r>
              <a:rPr lang="en-US" dirty="0"/>
              <a:t>Ignite Session: </a:t>
            </a:r>
            <a:r>
              <a:rPr lang="en-US" dirty="0">
                <a:hlinkClick r:id="rId9"/>
              </a:rPr>
              <a:t>THR2184 – Reduce your time and costs to manage data privacy and compliance using Compliance Manager</a:t>
            </a:r>
            <a:endParaRPr lang="en-US" dirty="0"/>
          </a:p>
          <a:p>
            <a:pPr marL="285750" indent="-285750">
              <a:buFont typeface="Arial" panose="020B0604020202020204" pitchFamily="34" charset="0"/>
              <a:buChar char="•"/>
            </a:pPr>
            <a:r>
              <a:rPr lang="en-US" dirty="0"/>
              <a:t>Ignite Session: </a:t>
            </a:r>
            <a:r>
              <a:rPr lang="en-US" dirty="0">
                <a:hlinkClick r:id="rId10"/>
              </a:rPr>
              <a:t>BRK3114 – Manage your tenants security and privacy settings, and protect your organizations data</a:t>
            </a:r>
            <a:endParaRPr lang="en-US" dirty="0"/>
          </a:p>
        </p:txBody>
      </p:sp>
    </p:spTree>
    <p:extLst>
      <p:ext uri="{BB962C8B-B14F-4D97-AF65-F5344CB8AC3E}">
        <p14:creationId xmlns:p14="http://schemas.microsoft.com/office/powerpoint/2010/main" val="1619589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838200" y="365125"/>
            <a:ext cx="10515600" cy="1325563"/>
          </a:xfrm>
        </p:spPr>
        <p:txBody>
          <a:bodyPr>
            <a:normAutofit/>
          </a:bodyPr>
          <a:lstStyle/>
          <a:p>
            <a:r>
              <a:rPr lang="en-US" dirty="0"/>
              <a:t>Security &amp; Compliance</a:t>
            </a:r>
          </a:p>
        </p:txBody>
      </p:sp>
      <p:graphicFrame>
        <p:nvGraphicFramePr>
          <p:cNvPr id="5" name="Content Placeholder 2">
            <a:extLst>
              <a:ext uri="{FF2B5EF4-FFF2-40B4-BE49-F238E27FC236}">
                <a16:creationId xmlns:a16="http://schemas.microsoft.com/office/drawing/2014/main" id="{FC627C03-208D-4814-A1D4-64298120883F}"/>
              </a:ext>
            </a:extLst>
          </p:cNvPr>
          <p:cNvGraphicFramePr>
            <a:graphicFrameLocks noGrp="1"/>
          </p:cNvGraphicFramePr>
          <p:nvPr>
            <p:ph idx="1"/>
            <p:extLst>
              <p:ext uri="{D42A27DB-BD31-4B8C-83A1-F6EECF244321}">
                <p14:modId xmlns:p14="http://schemas.microsoft.com/office/powerpoint/2010/main" val="6557150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171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804672" y="802955"/>
            <a:ext cx="4977976" cy="1454051"/>
          </a:xfrm>
        </p:spPr>
        <p:txBody>
          <a:bodyPr vert="horz" lIns="91440" tIns="45720" rIns="91440" bIns="45720" rtlCol="0" anchor="ctr">
            <a:normAutofit/>
          </a:bodyPr>
          <a:lstStyle/>
          <a:p>
            <a:r>
              <a:rPr lang="en-US" kern="1200" dirty="0">
                <a:solidFill>
                  <a:srgbClr val="000000"/>
                </a:solidFill>
                <a:latin typeface="+mj-lt"/>
                <a:ea typeface="+mj-ea"/>
                <a:cs typeface="+mj-cs"/>
              </a:rPr>
              <a:t>Microsoft Forms</a:t>
            </a:r>
            <a:br>
              <a:rPr lang="en-US" dirty="0">
                <a:solidFill>
                  <a:srgbClr val="000000"/>
                </a:solidFill>
              </a:rPr>
            </a:br>
            <a:endParaRPr lang="en-US" kern="1200" dirty="0">
              <a:solidFill>
                <a:srgbClr val="000000"/>
              </a:solidFill>
              <a:latin typeface="+mj-lt"/>
              <a:ea typeface="+mj-ea"/>
              <a:cs typeface="+mj-cs"/>
            </a:endParaRPr>
          </a:p>
        </p:txBody>
      </p:sp>
      <p:sp>
        <p:nvSpPr>
          <p:cNvPr id="32"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7B2FBD3-A9C0-4A89-A897-807AADA33EA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1891" b="-2"/>
          <a:stretch/>
        </p:blipFill>
        <p:spPr>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22" name="Content Placeholder 2">
            <a:extLst>
              <a:ext uri="{FF2B5EF4-FFF2-40B4-BE49-F238E27FC236}">
                <a16:creationId xmlns:a16="http://schemas.microsoft.com/office/drawing/2014/main" id="{7674225F-BCA0-4BD7-9038-C8347A929E1F}"/>
              </a:ext>
            </a:extLst>
          </p:cNvPr>
          <p:cNvSpPr txBox="1">
            <a:spLocks/>
          </p:cNvSpPr>
          <p:nvPr/>
        </p:nvSpPr>
        <p:spPr>
          <a:xfrm>
            <a:off x="805069" y="1781602"/>
            <a:ext cx="5953177" cy="481039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000000"/>
                </a:solidFill>
              </a:rPr>
              <a:t>New Capabilities:</a:t>
            </a:r>
          </a:p>
          <a:p>
            <a:r>
              <a:rPr lang="en-US" sz="1800" dirty="0">
                <a:solidFill>
                  <a:srgbClr val="000000"/>
                </a:solidFill>
                <a:hlinkClick r:id="rId5"/>
              </a:rPr>
              <a:t>Improved Intelligence</a:t>
            </a:r>
            <a:endParaRPr lang="en-US" sz="1800" dirty="0">
              <a:solidFill>
                <a:srgbClr val="000000"/>
              </a:solidFill>
            </a:endParaRPr>
          </a:p>
          <a:p>
            <a:r>
              <a:rPr lang="en-US" sz="1800" dirty="0">
                <a:solidFill>
                  <a:srgbClr val="000000"/>
                </a:solidFill>
                <a:hlinkClick r:id="rId6"/>
              </a:rPr>
              <a:t>Form Ideas</a:t>
            </a:r>
            <a:endParaRPr lang="en-US" sz="1800" dirty="0">
              <a:solidFill>
                <a:srgbClr val="000000"/>
              </a:solidFill>
            </a:endParaRPr>
          </a:p>
          <a:p>
            <a:r>
              <a:rPr lang="en-US" sz="1800" dirty="0">
                <a:solidFill>
                  <a:srgbClr val="000000"/>
                </a:solidFill>
              </a:rPr>
              <a:t>New Question Type (Net Promotor Score)</a:t>
            </a:r>
          </a:p>
          <a:p>
            <a:r>
              <a:rPr lang="en-US" sz="1800" dirty="0">
                <a:solidFill>
                  <a:srgbClr val="000000"/>
                </a:solidFill>
              </a:rPr>
              <a:t>Branding Enhancements</a:t>
            </a:r>
          </a:p>
          <a:p>
            <a:r>
              <a:rPr lang="en-US" sz="1800" dirty="0">
                <a:solidFill>
                  <a:srgbClr val="000000"/>
                </a:solidFill>
              </a:rPr>
              <a:t>Improved Administration</a:t>
            </a:r>
          </a:p>
          <a:p>
            <a:r>
              <a:rPr lang="en-US" sz="1800" dirty="0">
                <a:solidFill>
                  <a:srgbClr val="000000"/>
                </a:solidFill>
              </a:rPr>
              <a:t>Accessibility</a:t>
            </a:r>
          </a:p>
          <a:p>
            <a:r>
              <a:rPr lang="en-US" sz="1800" dirty="0">
                <a:solidFill>
                  <a:srgbClr val="000000"/>
                </a:solidFill>
                <a:hlinkClick r:id="rId7"/>
              </a:rPr>
              <a:t>PowerPoint Integration</a:t>
            </a:r>
            <a:endParaRPr lang="en-US" sz="1800" dirty="0">
              <a:solidFill>
                <a:srgbClr val="000000"/>
              </a:solidFill>
            </a:endParaRPr>
          </a:p>
          <a:p>
            <a:r>
              <a:rPr lang="en-US" sz="1800" dirty="0">
                <a:solidFill>
                  <a:srgbClr val="000000"/>
                </a:solidFill>
              </a:rPr>
              <a:t>Upload File Attachments (users must be authenticated)</a:t>
            </a:r>
          </a:p>
          <a:p>
            <a:endParaRPr lang="en-US" sz="1800" dirty="0">
              <a:solidFill>
                <a:srgbClr val="000000"/>
              </a:solidFill>
            </a:endParaRPr>
          </a:p>
          <a:p>
            <a:pPr marL="0" indent="0">
              <a:buNone/>
            </a:pPr>
            <a:r>
              <a:rPr lang="en-US" sz="1800" b="1" dirty="0">
                <a:solidFill>
                  <a:srgbClr val="000000"/>
                </a:solidFill>
              </a:rPr>
              <a:t>Resources:</a:t>
            </a:r>
          </a:p>
          <a:p>
            <a:r>
              <a:rPr lang="en-US" sz="1800" dirty="0">
                <a:solidFill>
                  <a:srgbClr val="000000"/>
                </a:solidFill>
              </a:rPr>
              <a:t>Blog: </a:t>
            </a:r>
            <a:r>
              <a:rPr lang="en-US" sz="1800" dirty="0">
                <a:solidFill>
                  <a:srgbClr val="000000"/>
                </a:solidFill>
                <a:hlinkClick r:id="rId8"/>
              </a:rPr>
              <a:t>Announcing new Forms features at Microsoft Ignite</a:t>
            </a:r>
            <a:endParaRPr lang="en-US" sz="1800" dirty="0">
              <a:solidFill>
                <a:srgbClr val="000000"/>
              </a:solidFill>
            </a:endParaRPr>
          </a:p>
          <a:p>
            <a:r>
              <a:rPr lang="en-US" sz="1800" dirty="0">
                <a:solidFill>
                  <a:srgbClr val="000000"/>
                </a:solidFill>
              </a:rPr>
              <a:t>Ignite Session: </a:t>
            </a:r>
            <a:r>
              <a:rPr lang="en-US" sz="1800" dirty="0">
                <a:solidFill>
                  <a:srgbClr val="000000"/>
                </a:solidFill>
                <a:hlinkClick r:id="rId9"/>
              </a:rPr>
              <a:t>BRK – Smart Microsoft Forms for everyone to easily create survey, polls, and quizzes</a:t>
            </a:r>
            <a:endParaRPr lang="en-US" sz="1800" dirty="0">
              <a:solidFill>
                <a:srgbClr val="000000"/>
              </a:solidFill>
            </a:endParaRPr>
          </a:p>
          <a:p>
            <a:pPr marL="0"/>
            <a:endParaRPr lang="en-US" sz="1800" dirty="0">
              <a:solidFill>
                <a:srgbClr val="000000"/>
              </a:solidFill>
            </a:endParaRPr>
          </a:p>
          <a:p>
            <a:endParaRPr lang="en-US" sz="1800" dirty="0">
              <a:solidFill>
                <a:srgbClr val="000000"/>
              </a:solidFill>
            </a:endParaRPr>
          </a:p>
        </p:txBody>
      </p:sp>
      <p:sp>
        <p:nvSpPr>
          <p:cNvPr id="34"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16CA4B9-E7CD-4AE2-9F19-EE82BA4F259B}"/>
              </a:ext>
            </a:extLst>
          </p:cNvPr>
          <p:cNvPicPr>
            <a:picLocks noChangeAspect="1"/>
          </p:cNvPicPr>
          <p:nvPr/>
        </p:nvPicPr>
        <p:blipFill rotWithShape="1">
          <a:blip r:embed="rId10">
            <a:alphaModFix/>
            <a:extLst>
              <a:ext uri="{28A0092B-C50C-407E-A947-70E740481C1C}">
                <a14:useLocalDpi xmlns:a14="http://schemas.microsoft.com/office/drawing/2010/main" val="0"/>
              </a:ext>
            </a:extLst>
          </a:blip>
          <a:srcRect r="28706" b="2"/>
          <a:stretch/>
        </p:blipFill>
        <p:spPr>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2396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B0BAA-EAB1-49A6-91BC-D0F27BB143E5}"/>
              </a:ext>
            </a:extLst>
          </p:cNvPr>
          <p:cNvPicPr>
            <a:picLocks noChangeAspect="1"/>
          </p:cNvPicPr>
          <p:nvPr/>
        </p:nvPicPr>
        <p:blipFill rotWithShape="1">
          <a:blip r:embed="rId3">
            <a:duotone>
              <a:prstClr val="black"/>
              <a:schemeClr val="tx2">
                <a:tint val="45000"/>
                <a:satMod val="400000"/>
              </a:schemeClr>
            </a:duotone>
            <a:alphaModFix amt="35000"/>
            <a:extLst/>
          </a:blip>
          <a:srcRect t="1108" b="30731"/>
          <a:stretch/>
        </p:blipFill>
        <p:spPr>
          <a:xfrm>
            <a:off x="-17" y="10"/>
            <a:ext cx="12192000" cy="6855948"/>
          </a:xfrm>
          <a:prstGeom prst="rect">
            <a:avLst/>
          </a:prstGeom>
        </p:spPr>
      </p:pic>
      <p:sp>
        <p:nvSpPr>
          <p:cNvPr id="2" name="Title 1">
            <a:extLst>
              <a:ext uri="{FF2B5EF4-FFF2-40B4-BE49-F238E27FC236}">
                <a16:creationId xmlns:a16="http://schemas.microsoft.com/office/drawing/2014/main" id="{D5F02B13-DCB8-4A82-A363-A16B3A03C39F}"/>
              </a:ext>
            </a:extLst>
          </p:cNvPr>
          <p:cNvSpPr>
            <a:spLocks noGrp="1"/>
          </p:cNvSpPr>
          <p:nvPr>
            <p:ph type="title"/>
          </p:nvPr>
        </p:nvSpPr>
        <p:spPr>
          <a:xfrm>
            <a:off x="818650" y="431089"/>
            <a:ext cx="5277333" cy="1325563"/>
          </a:xfrm>
        </p:spPr>
        <p:txBody>
          <a:bodyPr>
            <a:normAutofit/>
          </a:bodyPr>
          <a:lstStyle/>
          <a:p>
            <a:r>
              <a:rPr lang="en-US" dirty="0"/>
              <a:t>Security &amp; Compliance</a:t>
            </a:r>
          </a:p>
        </p:txBody>
      </p:sp>
      <p:sp>
        <p:nvSpPr>
          <p:cNvPr id="3" name="Content Placeholder 2">
            <a:extLst>
              <a:ext uri="{FF2B5EF4-FFF2-40B4-BE49-F238E27FC236}">
                <a16:creationId xmlns:a16="http://schemas.microsoft.com/office/drawing/2014/main" id="{B410EFED-0CB5-43CB-91CD-BC96840F6958}"/>
              </a:ext>
            </a:extLst>
          </p:cNvPr>
          <p:cNvSpPr>
            <a:spLocks noGrp="1"/>
          </p:cNvSpPr>
          <p:nvPr>
            <p:ph idx="1"/>
          </p:nvPr>
        </p:nvSpPr>
        <p:spPr>
          <a:xfrm>
            <a:off x="805543" y="1642533"/>
            <a:ext cx="5654524" cy="4970918"/>
          </a:xfrm>
        </p:spPr>
        <p:txBody>
          <a:bodyPr anchor="t">
            <a:normAutofit fontScale="92500" lnSpcReduction="10000"/>
          </a:bodyPr>
          <a:lstStyle/>
          <a:p>
            <a:pPr marL="0" indent="0">
              <a:buNone/>
            </a:pPr>
            <a:r>
              <a:rPr lang="en-US" sz="2000" b="1" dirty="0"/>
              <a:t>Cloud App Security</a:t>
            </a:r>
          </a:p>
          <a:p>
            <a:r>
              <a:rPr lang="en-US" sz="2000" dirty="0"/>
              <a:t>Real-time session controls and monitoring for Office 365 and on-premise apps</a:t>
            </a:r>
          </a:p>
          <a:p>
            <a:r>
              <a:rPr lang="en-US" sz="2000" dirty="0"/>
              <a:t>Cloud App Discovery beyond your corporate network with Windows Defender ATP</a:t>
            </a:r>
          </a:p>
          <a:p>
            <a:r>
              <a:rPr lang="en-US" sz="2000" dirty="0"/>
              <a:t>Automatic detection and revocation of risky </a:t>
            </a:r>
            <a:r>
              <a:rPr lang="en-US" sz="2000" dirty="0" err="1"/>
              <a:t>Oauth</a:t>
            </a:r>
            <a:r>
              <a:rPr lang="en-US" sz="2000" dirty="0"/>
              <a:t> App permissions</a:t>
            </a:r>
          </a:p>
          <a:p>
            <a:r>
              <a:rPr lang="en-US" sz="2000" dirty="0"/>
              <a:t>Automating Enterprise workflows with Microsoft Flow</a:t>
            </a:r>
          </a:p>
          <a:p>
            <a:r>
              <a:rPr lang="en-US" sz="2000" dirty="0"/>
              <a:t>Discovery and app lifecycle management with Secure Web Gateway provider </a:t>
            </a:r>
            <a:r>
              <a:rPr lang="en-US" sz="2000" dirty="0" err="1"/>
              <a:t>iboss</a:t>
            </a:r>
            <a:endParaRPr lang="en-US" sz="2000" dirty="0"/>
          </a:p>
          <a:p>
            <a:pPr marL="0" indent="0">
              <a:buNone/>
            </a:pPr>
            <a:r>
              <a:rPr lang="en-US" sz="2000" b="1" dirty="0"/>
              <a:t>Resources:</a:t>
            </a:r>
          </a:p>
          <a:p>
            <a:r>
              <a:rPr lang="en-US" sz="2000" dirty="0"/>
              <a:t>Blog: </a:t>
            </a:r>
            <a:r>
              <a:rPr lang="en-US" sz="2000"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What’s new with Microsoft Cloud App Security</a:t>
            </a:r>
            <a:endParaRPr lang="en-US" sz="2000" dirty="0">
              <a:solidFill>
                <a:schemeClr val="accent1">
                  <a:lumMod val="40000"/>
                  <a:lumOff val="60000"/>
                </a:schemeClr>
              </a:solidFill>
            </a:endParaRPr>
          </a:p>
          <a:p>
            <a:r>
              <a:rPr lang="en-US" sz="2000" dirty="0"/>
              <a:t>Ignite Session: </a:t>
            </a:r>
            <a:r>
              <a:rPr lang="en-US" sz="2000" dirty="0">
                <a:solidFill>
                  <a:schemeClr val="accent1">
                    <a:lumMod val="40000"/>
                    <a:lumOff val="60000"/>
                  </a:schemeClr>
                </a:solidFill>
                <a:hlinkClick r:id="rId5">
                  <a:extLst>
                    <a:ext uri="{A12FA001-AC4F-418D-AE19-62706E023703}">
                      <ahyp:hlinkClr xmlns:ahyp="http://schemas.microsoft.com/office/drawing/2018/hyperlinkcolor" val="tx"/>
                    </a:ext>
                  </a:extLst>
                </a:hlinkClick>
              </a:rPr>
              <a:t>BRK2158 – Elevate the security for all your cloud apps and services with the Microsoft CASB – Cloud App Security</a:t>
            </a:r>
            <a:endParaRPr lang="en-US" sz="2000" dirty="0">
              <a:solidFill>
                <a:schemeClr val="accent1">
                  <a:lumMod val="40000"/>
                  <a:lumOff val="60000"/>
                </a:schemeClr>
              </a:solidFill>
            </a:endParaRPr>
          </a:p>
        </p:txBody>
      </p:sp>
      <p:sp>
        <p:nvSpPr>
          <p:cNvPr id="20"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cell phone&#10;&#10;Description generated with very high confidence">
            <a:extLst>
              <a:ext uri="{FF2B5EF4-FFF2-40B4-BE49-F238E27FC236}">
                <a16:creationId xmlns:a16="http://schemas.microsoft.com/office/drawing/2014/main" id="{4E470818-0B96-48F2-963D-B0A998D4BAA1}"/>
              </a:ext>
            </a:extLst>
          </p:cNvPr>
          <p:cNvPicPr>
            <a:picLocks noChangeAspect="1"/>
          </p:cNvPicPr>
          <p:nvPr/>
        </p:nvPicPr>
        <p:blipFill rotWithShape="1">
          <a:blip r:embed="rId6">
            <a:extLst>
              <a:ext uri="{28A0092B-C50C-407E-A947-70E740481C1C}">
                <a14:useLocalDpi xmlns:a14="http://schemas.microsoft.com/office/drawing/2010/main" val="0"/>
              </a:ext>
            </a:extLst>
          </a:blip>
          <a:srcRect l="23803" t="9531" r="29488" b="-9532"/>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62078711"/>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2529-D606-49D0-833E-A79E053A2FA0}"/>
              </a:ext>
            </a:extLst>
          </p:cNvPr>
          <p:cNvSpPr>
            <a:spLocks noGrp="1"/>
          </p:cNvSpPr>
          <p:nvPr>
            <p:ph type="title"/>
          </p:nvPr>
        </p:nvSpPr>
        <p:spPr>
          <a:xfrm>
            <a:off x="648929" y="629266"/>
            <a:ext cx="3651467" cy="1676603"/>
          </a:xfrm>
        </p:spPr>
        <p:txBody>
          <a:bodyPr>
            <a:normAutofit/>
          </a:bodyPr>
          <a:lstStyle/>
          <a:p>
            <a:r>
              <a:rPr lang="en-US" dirty="0"/>
              <a:t>Security &amp; Compliance</a:t>
            </a:r>
          </a:p>
        </p:txBody>
      </p:sp>
      <p:sp>
        <p:nvSpPr>
          <p:cNvPr id="3" name="Content Placeholder 2">
            <a:extLst>
              <a:ext uri="{FF2B5EF4-FFF2-40B4-BE49-F238E27FC236}">
                <a16:creationId xmlns:a16="http://schemas.microsoft.com/office/drawing/2014/main" id="{02FB2BBE-6E0C-4CAC-8CA6-B094B55EC6D1}"/>
              </a:ext>
            </a:extLst>
          </p:cNvPr>
          <p:cNvSpPr>
            <a:spLocks noGrp="1"/>
          </p:cNvSpPr>
          <p:nvPr>
            <p:ph idx="1"/>
          </p:nvPr>
        </p:nvSpPr>
        <p:spPr>
          <a:xfrm>
            <a:off x="648931" y="2438400"/>
            <a:ext cx="3651466" cy="3785419"/>
          </a:xfrm>
        </p:spPr>
        <p:txBody>
          <a:bodyPr>
            <a:normAutofit/>
          </a:bodyPr>
          <a:lstStyle/>
          <a:p>
            <a:pPr marL="0" indent="0">
              <a:buNone/>
            </a:pPr>
            <a:r>
              <a:rPr lang="en-US" sz="1800" dirty="0"/>
              <a:t>Secure Score</a:t>
            </a:r>
          </a:p>
          <a:p>
            <a:pPr marL="0" indent="0">
              <a:buNone/>
            </a:pPr>
            <a:r>
              <a:rPr lang="en-US" sz="1800" dirty="0"/>
              <a:t>Resources:</a:t>
            </a:r>
            <a:br>
              <a:rPr lang="en-US" sz="1800" dirty="0"/>
            </a:br>
            <a:r>
              <a:rPr lang="en-US" sz="1800" dirty="0"/>
              <a:t>Blog: </a:t>
            </a:r>
            <a:r>
              <a:rPr lang="en-US" sz="1800" dirty="0">
                <a:hlinkClick r:id="rId2"/>
              </a:rPr>
              <a:t>New controls available in Microsoft Secure Score</a:t>
            </a:r>
            <a:endParaRPr lang="en-US" sz="1800" dirty="0"/>
          </a:p>
          <a:p>
            <a:pPr marL="0" indent="0">
              <a:buNone/>
            </a:pPr>
            <a:r>
              <a:rPr lang="en-US" sz="1800" dirty="0"/>
              <a:t>Ignite Session: </a:t>
            </a:r>
            <a:r>
              <a:rPr lang="en-US" sz="1800" dirty="0">
                <a:hlinkClick r:id="rId3"/>
              </a:rPr>
              <a:t>THR3041 - Staying Secure with Azure AD and Microsoft Secure Score</a:t>
            </a:r>
            <a:endParaRPr lang="en-US" sz="1800" dirty="0"/>
          </a:p>
          <a:p>
            <a:pPr marL="0" indent="0">
              <a:buNone/>
            </a:pPr>
            <a:endParaRPr lang="en-US" sz="1800" dirty="0"/>
          </a:p>
        </p:txBody>
      </p:sp>
      <p:pic>
        <p:nvPicPr>
          <p:cNvPr id="4" name="Picture 3">
            <a:extLst>
              <a:ext uri="{FF2B5EF4-FFF2-40B4-BE49-F238E27FC236}">
                <a16:creationId xmlns:a16="http://schemas.microsoft.com/office/drawing/2014/main" id="{881D5270-0F6A-4BE0-BD65-B10CDDD38A97}"/>
              </a:ext>
            </a:extLst>
          </p:cNvPr>
          <p:cNvPicPr>
            <a:picLocks noChangeAspect="1"/>
          </p:cNvPicPr>
          <p:nvPr/>
        </p:nvPicPr>
        <p:blipFill rotWithShape="1">
          <a:blip r:embed="rId4"/>
          <a:srcRect t="221" r="-2" b="-2"/>
          <a:stretch/>
        </p:blipFill>
        <p:spPr>
          <a:xfrm>
            <a:off x="4639056" y="10"/>
            <a:ext cx="7552944" cy="6857990"/>
          </a:xfrm>
          <a:prstGeom prst="rect">
            <a:avLst/>
          </a:prstGeom>
          <a:effectLst/>
        </p:spPr>
      </p:pic>
      <p:sp>
        <p:nvSpPr>
          <p:cNvPr id="5" name="TextBox 4">
            <a:extLst>
              <a:ext uri="{FF2B5EF4-FFF2-40B4-BE49-F238E27FC236}">
                <a16:creationId xmlns:a16="http://schemas.microsoft.com/office/drawing/2014/main" id="{97E9A3C4-C7A8-40E5-BBFF-646F6B6E6F30}"/>
              </a:ext>
            </a:extLst>
          </p:cNvPr>
          <p:cNvSpPr txBox="1"/>
          <p:nvPr/>
        </p:nvSpPr>
        <p:spPr>
          <a:xfrm>
            <a:off x="4639056" y="6424930"/>
            <a:ext cx="7540244" cy="338554"/>
          </a:xfrm>
          <a:prstGeom prst="rect">
            <a:avLst/>
          </a:prstGeom>
          <a:noFill/>
        </p:spPr>
        <p:txBody>
          <a:bodyPr wrap="square" rtlCol="0">
            <a:spAutoFit/>
          </a:bodyPr>
          <a:lstStyle/>
          <a:p>
            <a:pPr algn="ctr"/>
            <a:r>
              <a:rPr lang="en-US" sz="1600" dirty="0"/>
              <a:t>Average Score of all tenants at Ignite – Better than average but still long way to go</a:t>
            </a:r>
          </a:p>
        </p:txBody>
      </p:sp>
    </p:spTree>
    <p:extLst>
      <p:ext uri="{BB962C8B-B14F-4D97-AF65-F5344CB8AC3E}">
        <p14:creationId xmlns:p14="http://schemas.microsoft.com/office/powerpoint/2010/main" val="284592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762001" y="803325"/>
            <a:ext cx="5314536" cy="1325563"/>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762000" y="2279018"/>
            <a:ext cx="5314543" cy="3375920"/>
          </a:xfrm>
        </p:spPr>
        <p:txBody>
          <a:bodyPr anchor="t">
            <a:normAutofit/>
          </a:bodyPr>
          <a:lstStyle/>
          <a:p>
            <a:endParaRPr lang="en-US" sz="1800" dirty="0"/>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Winking Face with No Fill">
            <a:extLst>
              <a:ext uri="{FF2B5EF4-FFF2-40B4-BE49-F238E27FC236}">
                <a16:creationId xmlns:a16="http://schemas.microsoft.com/office/drawing/2014/main" id="{CA870C70-2C88-4286-8D3E-AF904D9706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2071605722"/>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FAE81F2B-0F9B-47DA-81CF-CB23E551A0CC}"/>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Forms">
                <a:extLst>
                  <a:ext uri="{FF2B5EF4-FFF2-40B4-BE49-F238E27FC236}">
                    <a16:creationId xmlns:a16="http://schemas.microsoft.com/office/drawing/2014/main" id="{FAE81F2B-0F9B-47DA-81CF-CB23E551A0CC}"/>
                  </a:ext>
                </a:extLst>
              </p:cNvPr>
              <p:cNvPicPr>
                <a:picLocks noGrp="1" noRot="1" noChangeAspect="1" noMove="1" noResize="1" noEditPoints="1" noAdjustHandles="1" noChangeArrowheads="1" noChangeShapeType="1"/>
              </p:cNvPicPr>
              <p:nvPr/>
            </p:nvPicPr>
            <p:blipFill>
              <a:blip r:embed="rId3">
                <a:clrChange>
                  <a:clrFrom>
                    <a:prstClr val="black"/>
                  </a:clrFrom>
                  <a:clrTo>
                    <a:prstClr val="black">
                      <a:alpha val="0"/>
                    </a:prstClr>
                  </a:clrTo>
                </a:clrChange>
              </a:blip>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3827518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762001" y="803325"/>
            <a:ext cx="5314536" cy="1325563"/>
          </a:xfrm>
        </p:spPr>
        <p:txBody>
          <a:bodyPr>
            <a:normAutofit/>
          </a:bodyPr>
          <a:lstStyle/>
          <a:p>
            <a:r>
              <a:rPr lang="en-US"/>
              <a:t>SharePoint Online</a:t>
            </a:r>
            <a:endParaRPr lang="en-US" dirty="0"/>
          </a:p>
        </p:txBody>
      </p: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762000" y="2279018"/>
            <a:ext cx="5314543" cy="3375920"/>
          </a:xfrm>
        </p:spPr>
        <p:txBody>
          <a:bodyPr anchor="t">
            <a:normAutofit/>
          </a:bodyPr>
          <a:lstStyle/>
          <a:p>
            <a:r>
              <a:rPr lang="en-US" sz="1800" dirty="0"/>
              <a:t>Portals</a:t>
            </a:r>
          </a:p>
          <a:p>
            <a:r>
              <a:rPr lang="en-US" sz="1800" dirty="0"/>
              <a:t>Content Services</a:t>
            </a:r>
          </a:p>
          <a:p>
            <a:r>
              <a:rPr lang="en-US" sz="1800" dirty="0"/>
              <a:t>Business Process</a:t>
            </a:r>
          </a:p>
          <a:p>
            <a:r>
              <a:rPr lang="en-US" sz="1800" dirty="0"/>
              <a:t>Developer</a:t>
            </a:r>
          </a:p>
          <a:p>
            <a:endParaRPr lang="en-US" sz="1800" dirty="0"/>
          </a:p>
        </p:txBody>
      </p:sp>
      <p:sp>
        <p:nvSpPr>
          <p:cNvPr id="9"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568F02-A81B-43C7-A625-7D93951056AF}"/>
              </a:ext>
            </a:extLst>
          </p:cNvPr>
          <p:cNvPicPr>
            <a:picLocks noChangeAspect="1"/>
          </p:cNvPicPr>
          <p:nvPr/>
        </p:nvPicPr>
        <p:blipFill rotWithShape="1">
          <a:blip r:embed="rId3">
            <a:extLst>
              <a:ext uri="{28A0092B-C50C-407E-A947-70E740481C1C}">
                <a14:useLocalDpi xmlns:a14="http://schemas.microsoft.com/office/drawing/2010/main" val="0"/>
              </a:ext>
            </a:extLst>
          </a:blip>
          <a:srcRect r="24940"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022220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Top Corners Rounded 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55D442-7074-46C5-AF69-5D54C41C5F28}"/>
              </a:ext>
            </a:extLst>
          </p:cNvPr>
          <p:cNvSpPr>
            <a:spLocks noGrp="1"/>
          </p:cNvSpPr>
          <p:nvPr>
            <p:ph type="title"/>
          </p:nvPr>
        </p:nvSpPr>
        <p:spPr>
          <a:xfrm>
            <a:off x="332315" y="1122363"/>
            <a:ext cx="3971220" cy="1493245"/>
          </a:xfrm>
        </p:spPr>
        <p:txBody>
          <a:bodyPr vert="horz" lIns="91440" tIns="45720" rIns="91440" bIns="45720" rtlCol="0" anchor="t">
            <a:normAutofit/>
          </a:bodyPr>
          <a:lstStyle/>
          <a:p>
            <a:r>
              <a:rPr lang="en-US" sz="3600" kern="1200" dirty="0">
                <a:solidFill>
                  <a:schemeClr val="bg1"/>
                </a:solidFill>
                <a:latin typeface="+mj-lt"/>
                <a:ea typeface="+mj-ea"/>
                <a:cs typeface="+mj-cs"/>
              </a:rPr>
              <a:t>SharePoint Online Megamenu</a:t>
            </a:r>
          </a:p>
        </p:txBody>
      </p:sp>
      <p:sp>
        <p:nvSpPr>
          <p:cNvPr id="3" name="Content Placeholder 2">
            <a:extLst>
              <a:ext uri="{FF2B5EF4-FFF2-40B4-BE49-F238E27FC236}">
                <a16:creationId xmlns:a16="http://schemas.microsoft.com/office/drawing/2014/main" id="{A25E32C1-8F3E-4CED-8198-2AB2A1DE268F}"/>
              </a:ext>
            </a:extLst>
          </p:cNvPr>
          <p:cNvSpPr>
            <a:spLocks noGrp="1"/>
          </p:cNvSpPr>
          <p:nvPr>
            <p:ph idx="1"/>
          </p:nvPr>
        </p:nvSpPr>
        <p:spPr>
          <a:xfrm>
            <a:off x="332314" y="4714874"/>
            <a:ext cx="3971221" cy="1240803"/>
          </a:xfrm>
        </p:spPr>
        <p:txBody>
          <a:bodyPr vert="horz" lIns="91440" tIns="45720" rIns="91440" bIns="45720" rtlCol="0">
            <a:normAutofit/>
          </a:bodyPr>
          <a:lstStyle/>
          <a:p>
            <a:pPr marL="0" indent="0">
              <a:buNone/>
            </a:pPr>
            <a:r>
              <a:rPr lang="en-US" sz="2000" kern="1200" dirty="0">
                <a:solidFill>
                  <a:schemeClr val="bg1"/>
                </a:solidFill>
                <a:latin typeface="+mn-lt"/>
                <a:ea typeface="+mn-ea"/>
                <a:cs typeface="+mn-cs"/>
              </a:rPr>
              <a:t>The new megamenu options allow for multiple levels of hierarchy at once - no fly-outs needed.</a:t>
            </a:r>
          </a:p>
        </p:txBody>
      </p:sp>
      <p:sp>
        <p:nvSpPr>
          <p:cNvPr id="18" name="Rectangle: Top Corners Rounded 1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4">
            <a:extLst>
              <a:ext uri="{FF2B5EF4-FFF2-40B4-BE49-F238E27FC236}">
                <a16:creationId xmlns:a16="http://schemas.microsoft.com/office/drawing/2014/main" id="{4A9AF9E4-8C49-4D4D-8000-FDA235FAB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767" y="1175222"/>
            <a:ext cx="6542117" cy="4350507"/>
          </a:xfrm>
          <a:prstGeom prst="rect">
            <a:avLst/>
          </a:prstGeom>
        </p:spPr>
      </p:pic>
    </p:spTree>
    <p:extLst>
      <p:ext uri="{BB962C8B-B14F-4D97-AF65-F5344CB8AC3E}">
        <p14:creationId xmlns:p14="http://schemas.microsoft.com/office/powerpoint/2010/main" val="3712645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 Office365Theme">
  <a:themeElements>
    <a:clrScheme name="Custom 28">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DC3C00"/>
      </a:hlink>
      <a:folHlink>
        <a:srgbClr val="797A7D"/>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Theme" id="{A88165EC-3BEE-45DA-927E-82CC2C74FA50}" vid="{82995E1D-9284-4759-B22A-C56C68F4CE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7A4E7112-F08E-4FBF-9864-33A3D25DDF52}">
  <we:reference id="wa104381526" version="1.0.0.0" store="en-US" storeType="OMEX"/>
  <we:alternateReferences>
    <we:reference id="WA104381526" version="1.0.0.0" store="WA104381526" storeType="OMEX"/>
  </we:alternateReferences>
  <we:properties>
    <we:property name="FormID" value="&quot;v4j5cvGGr0GRqy180BHbR_YUM4czPANJnpa48MvOKX1UOUI3QkNUSURJQzZPRkZXWTYwUkZHVlo5My4u&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TotalTime>
  <Words>4891</Words>
  <Application>Microsoft Office PowerPoint</Application>
  <PresentationFormat>Widescreen</PresentationFormat>
  <Paragraphs>489</Paragraphs>
  <Slides>73</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73</vt:i4>
      </vt:variant>
    </vt:vector>
  </HeadingPairs>
  <TitlesOfParts>
    <vt:vector size="82" baseType="lpstr">
      <vt:lpstr>Arial</vt:lpstr>
      <vt:lpstr>Calibri</vt:lpstr>
      <vt:lpstr>Calibri Light</vt:lpstr>
      <vt:lpstr>Segoe UI</vt:lpstr>
      <vt:lpstr>Segoe UI Light</vt:lpstr>
      <vt:lpstr>Tw Cen MT</vt:lpstr>
      <vt:lpstr>Wingdings</vt:lpstr>
      <vt:lpstr>Office Theme</vt:lpstr>
      <vt:lpstr>1_* Office365Theme</vt:lpstr>
      <vt:lpstr>ANNOUNCEMENTS FOR SHAREPOINT &amp; MORE</vt:lpstr>
      <vt:lpstr>NEW ROADMAP MICROSOFT 365</vt:lpstr>
      <vt:lpstr>Microsoft Search</vt:lpstr>
      <vt:lpstr>LinkedIn Integration</vt:lpstr>
      <vt:lpstr>Office Apps - Excel</vt:lpstr>
      <vt:lpstr>Microsoft Stream</vt:lpstr>
      <vt:lpstr>Microsoft Forms </vt:lpstr>
      <vt:lpstr>SharePoint Online</vt:lpstr>
      <vt:lpstr>SharePoint Online Megamenu</vt:lpstr>
      <vt:lpstr>SharePoint Online  Web Parts</vt:lpstr>
      <vt:lpstr>SharePoint Online  Web Parts</vt:lpstr>
      <vt:lpstr>SharePoint Online Branding</vt:lpstr>
      <vt:lpstr>SharePoint Online Branding</vt:lpstr>
      <vt:lpstr>SharePoint Online Branding</vt:lpstr>
      <vt:lpstr>SharePoint Online Branding</vt:lpstr>
      <vt:lpstr>SharePoint Online Branding</vt:lpstr>
      <vt:lpstr>SharePoint Online - Other</vt:lpstr>
      <vt:lpstr>SharePoint Online Transcription</vt:lpstr>
      <vt:lpstr>SharePoint Online Enhanced Search</vt:lpstr>
      <vt:lpstr>SharePoint Online Site Activity</vt:lpstr>
      <vt:lpstr>SharePoint Online Hub Sites</vt:lpstr>
      <vt:lpstr>SharePoint Mobile Enhancements</vt:lpstr>
      <vt:lpstr>SharePoint Online Business Process </vt:lpstr>
      <vt:lpstr>SharePoint Online Business Process</vt:lpstr>
      <vt:lpstr>SharePoint Online  Column Formatting</vt:lpstr>
      <vt:lpstr>SharePoint Online View Formatting</vt:lpstr>
      <vt:lpstr>SharePoint Online</vt:lpstr>
      <vt:lpstr>SharePoint Online Content Services</vt:lpstr>
      <vt:lpstr>SharePoint Online Content Services</vt:lpstr>
      <vt:lpstr>SharePoint Online Content Services</vt:lpstr>
      <vt:lpstr>SharePoint Online Content Services</vt:lpstr>
      <vt:lpstr>SharePoint Online Content Services</vt:lpstr>
      <vt:lpstr>SharePoint Online + Teams</vt:lpstr>
      <vt:lpstr>SharePoint Online + Teams</vt:lpstr>
      <vt:lpstr>SharePoint Online + Teams</vt:lpstr>
      <vt:lpstr>SharePoint Online and Teams Files Restore</vt:lpstr>
      <vt:lpstr>SharePoint Online Resources</vt:lpstr>
      <vt:lpstr>OneDrive for Business</vt:lpstr>
      <vt:lpstr>OneDrive for Business</vt:lpstr>
      <vt:lpstr>OneDrive For Business</vt:lpstr>
      <vt:lpstr>OneDrive For Business</vt:lpstr>
      <vt:lpstr>OneDrive For Business</vt:lpstr>
      <vt:lpstr>OneDrive For Business</vt:lpstr>
      <vt:lpstr>OneDrive for Business</vt:lpstr>
      <vt:lpstr>OneDrive For Business</vt:lpstr>
      <vt:lpstr>OneDrive for Business</vt:lpstr>
      <vt:lpstr>OneDrive for Business</vt:lpstr>
      <vt:lpstr>OneDrive for Business</vt:lpstr>
      <vt:lpstr>OneDrive for Business</vt:lpstr>
      <vt:lpstr>SharePoint 2019 On-Premise support</vt:lpstr>
      <vt:lpstr>PowerApps</vt:lpstr>
      <vt:lpstr>Microsoft Flow</vt:lpstr>
      <vt:lpstr>PowerBI</vt:lpstr>
      <vt:lpstr>Microsoft Teams</vt:lpstr>
      <vt:lpstr>Microsoft Teams Meetings</vt:lpstr>
      <vt:lpstr>Firstline Workers</vt:lpstr>
      <vt:lpstr>Microsoft Teams Secure Messaging</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Security &amp; Compliance</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ANNOUNCEMENTS FOR SHAREPOINT &amp; MORE</dc:title>
  <dc:creator>Cory Williams</dc:creator>
  <cp:lastModifiedBy>David E. Kiefer</cp:lastModifiedBy>
  <cp:revision>2</cp:revision>
  <dcterms:created xsi:type="dcterms:W3CDTF">2018-10-18T23:42:34Z</dcterms:created>
  <dcterms:modified xsi:type="dcterms:W3CDTF">2018-10-22T18:49:15Z</dcterms:modified>
</cp:coreProperties>
</file>